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-1284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CF8B-90A3-48E1-90AE-90944F2B475A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8FB6-2AB8-4937-BC9B-39A5F06D8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26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CF8B-90A3-48E1-90AE-90944F2B475A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8FB6-2AB8-4937-BC9B-39A5F06D8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CF8B-90A3-48E1-90AE-90944F2B475A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8FB6-2AB8-4937-BC9B-39A5F06D8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808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CF8B-90A3-48E1-90AE-90944F2B475A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8FB6-2AB8-4937-BC9B-39A5F06D8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92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CF8B-90A3-48E1-90AE-90944F2B475A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8FB6-2AB8-4937-BC9B-39A5F06D8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005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CF8B-90A3-48E1-90AE-90944F2B475A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8FB6-2AB8-4937-BC9B-39A5F06D8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9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CF8B-90A3-48E1-90AE-90944F2B475A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8FB6-2AB8-4937-BC9B-39A5F06D8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62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CF8B-90A3-48E1-90AE-90944F2B475A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8FB6-2AB8-4937-BC9B-39A5F06D8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6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CF8B-90A3-48E1-90AE-90944F2B475A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8FB6-2AB8-4937-BC9B-39A5F06D8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6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CF8B-90A3-48E1-90AE-90944F2B475A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8FB6-2AB8-4937-BC9B-39A5F06D8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23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CF8B-90A3-48E1-90AE-90944F2B475A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8FB6-2AB8-4937-BC9B-39A5F06D8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9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2CF8B-90A3-48E1-90AE-90944F2B475A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68FB6-2AB8-4937-BC9B-39A5F06D8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039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Analyzing Malware Detection Efficiency with Multiple Anti-Malware Programs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86200"/>
            <a:ext cx="8686800" cy="1143000"/>
          </a:xfrm>
        </p:spPr>
        <p:txBody>
          <a:bodyPr>
            <a:normAutofit/>
          </a:bodyPr>
          <a:lstStyle/>
          <a:p>
            <a:r>
              <a:rPr lang="en-US" sz="1900" dirty="0" smtClean="0">
                <a:solidFill>
                  <a:schemeClr val="tx1"/>
                </a:solidFill>
              </a:rPr>
              <a:t>Dr. Jose A. Morales – Software Engineering Institute, Carnegie Mellon University</a:t>
            </a:r>
          </a:p>
          <a:p>
            <a:r>
              <a:rPr lang="en-US" sz="1900" dirty="0" smtClean="0">
                <a:solidFill>
                  <a:schemeClr val="tx1"/>
                </a:solidFill>
              </a:rPr>
              <a:t>Dr. </a:t>
            </a:r>
            <a:r>
              <a:rPr lang="en-US" sz="1900" dirty="0" err="1" smtClean="0">
                <a:solidFill>
                  <a:schemeClr val="tx1"/>
                </a:solidFill>
              </a:rPr>
              <a:t>Shouhuai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Xu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smtClean="0">
                <a:solidFill>
                  <a:schemeClr val="tx1"/>
                </a:solidFill>
              </a:rPr>
              <a:t>– Department of Computer Science, University of Texas at San Antonio</a:t>
            </a:r>
          </a:p>
          <a:p>
            <a:r>
              <a:rPr lang="en-US" sz="1900" dirty="0" smtClean="0">
                <a:solidFill>
                  <a:schemeClr val="tx1"/>
                </a:solidFill>
              </a:rPr>
              <a:t>Dr. Ravi </a:t>
            </a:r>
            <a:r>
              <a:rPr lang="en-US" sz="1900" dirty="0" err="1" smtClean="0">
                <a:solidFill>
                  <a:schemeClr val="tx1"/>
                </a:solidFill>
              </a:rPr>
              <a:t>Sandhu</a:t>
            </a:r>
            <a:r>
              <a:rPr lang="en-US" sz="1900" dirty="0" smtClean="0">
                <a:solidFill>
                  <a:schemeClr val="tx1"/>
                </a:solidFill>
              </a:rPr>
              <a:t> – Institute for Cyber Security, University of Texas at San Antonio</a:t>
            </a:r>
            <a:endParaRPr lang="en-US" sz="1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425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05000"/>
            <a:ext cx="8742028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864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88" y="1828800"/>
            <a:ext cx="89154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41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" y="1523301"/>
            <a:ext cx="4644705" cy="452596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524000"/>
            <a:ext cx="4397229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76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432718"/>
            <a:ext cx="4343400" cy="4525963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393970"/>
            <a:ext cx="4572000" cy="4549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84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838200"/>
            <a:ext cx="4876800" cy="5867400"/>
          </a:xfrm>
        </p:spPr>
      </p:pic>
    </p:spTree>
    <p:extLst>
      <p:ext uri="{BB962C8B-B14F-4D97-AF65-F5344CB8AC3E}">
        <p14:creationId xmlns:p14="http://schemas.microsoft.com/office/powerpoint/2010/main" val="15051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Experiment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Competence </a:t>
            </a:r>
            <a:r>
              <a:rPr lang="en-US" dirty="0" smtClean="0"/>
              <a:t>easily achieved </a:t>
            </a:r>
            <a:r>
              <a:rPr lang="en-US" dirty="0"/>
              <a:t>with </a:t>
            </a:r>
            <a:r>
              <a:rPr lang="en-US" dirty="0" smtClean="0"/>
              <a:t>the anti-malware running in clean state</a:t>
            </a:r>
          </a:p>
          <a:p>
            <a:r>
              <a:rPr lang="en-US" dirty="0"/>
              <a:t>C</a:t>
            </a:r>
            <a:r>
              <a:rPr lang="en-US" dirty="0" smtClean="0"/>
              <a:t>ombined </a:t>
            </a:r>
            <a:r>
              <a:rPr lang="en-US" dirty="0"/>
              <a:t>detection power of multiple </a:t>
            </a:r>
            <a:r>
              <a:rPr lang="en-US" dirty="0" smtClean="0"/>
              <a:t>engines </a:t>
            </a:r>
            <a:r>
              <a:rPr lang="en-US" dirty="0"/>
              <a:t>increases competence </a:t>
            </a:r>
            <a:endParaRPr lang="en-US" dirty="0" smtClean="0"/>
          </a:p>
          <a:p>
            <a:r>
              <a:rPr lang="en-US" dirty="0" smtClean="0"/>
              <a:t>Some cases </a:t>
            </a:r>
            <a:r>
              <a:rPr lang="en-US" dirty="0"/>
              <a:t>where </a:t>
            </a:r>
            <a:r>
              <a:rPr lang="en-US" dirty="0" smtClean="0"/>
              <a:t>3 engines not enough </a:t>
            </a:r>
            <a:r>
              <a:rPr lang="en-US" dirty="0"/>
              <a:t>to achieve </a:t>
            </a:r>
            <a:r>
              <a:rPr lang="en-US" dirty="0" smtClean="0"/>
              <a:t>competence</a:t>
            </a:r>
          </a:p>
          <a:p>
            <a:r>
              <a:rPr lang="en-US" dirty="0" smtClean="0"/>
              <a:t>Infected </a:t>
            </a:r>
            <a:r>
              <a:rPr lang="en-US" dirty="0"/>
              <a:t>system </a:t>
            </a:r>
            <a:r>
              <a:rPr lang="en-US" dirty="0" smtClean="0"/>
              <a:t>facilitates anti-malware program instability</a:t>
            </a:r>
          </a:p>
          <a:p>
            <a:r>
              <a:rPr lang="en-US" dirty="0" smtClean="0"/>
              <a:t>Anti-malware </a:t>
            </a:r>
            <a:r>
              <a:rPr lang="en-US" dirty="0"/>
              <a:t>program </a:t>
            </a:r>
            <a:r>
              <a:rPr lang="en-US" dirty="0" smtClean="0"/>
              <a:t>installed in infected </a:t>
            </a:r>
            <a:r>
              <a:rPr lang="en-US" dirty="0"/>
              <a:t>system may have </a:t>
            </a:r>
            <a:r>
              <a:rPr lang="en-US" dirty="0" smtClean="0"/>
              <a:t>higher false negatives</a:t>
            </a:r>
          </a:p>
          <a:p>
            <a:r>
              <a:rPr lang="en-US" dirty="0" smtClean="0"/>
              <a:t>Tested </a:t>
            </a:r>
            <a:r>
              <a:rPr lang="en-US" dirty="0"/>
              <a:t>anti-malware programs seem to </a:t>
            </a:r>
            <a:r>
              <a:rPr lang="en-US" dirty="0" smtClean="0"/>
              <a:t>lack a </a:t>
            </a:r>
            <a:r>
              <a:rPr lang="en-US" dirty="0"/>
              <a:t>self-defense </a:t>
            </a:r>
            <a:r>
              <a:rPr lang="en-US" dirty="0" smtClean="0"/>
              <a:t>facilitating malware </a:t>
            </a:r>
            <a:r>
              <a:rPr lang="en-US" dirty="0"/>
              <a:t>to </a:t>
            </a:r>
            <a:r>
              <a:rPr lang="en-US" dirty="0" smtClean="0"/>
              <a:t>compromise it</a:t>
            </a:r>
          </a:p>
          <a:p>
            <a:r>
              <a:rPr lang="en-US" dirty="0"/>
              <a:t>Malware running in </a:t>
            </a:r>
            <a:r>
              <a:rPr lang="en-US" dirty="0" smtClean="0"/>
              <a:t>a </a:t>
            </a:r>
            <a:r>
              <a:rPr lang="en-US" dirty="0"/>
              <a:t>system may block </a:t>
            </a:r>
            <a:r>
              <a:rPr lang="en-US" dirty="0" smtClean="0"/>
              <a:t>access </a:t>
            </a:r>
            <a:r>
              <a:rPr lang="en-US" dirty="0"/>
              <a:t>to resources </a:t>
            </a:r>
            <a:r>
              <a:rPr lang="en-US" dirty="0" smtClean="0"/>
              <a:t>needed by anti-malware facilitating a crash on execution</a:t>
            </a:r>
          </a:p>
        </p:txBody>
      </p:sp>
    </p:spTree>
    <p:extLst>
      <p:ext uri="{BB962C8B-B14F-4D97-AF65-F5344CB8AC3E}">
        <p14:creationId xmlns:p14="http://schemas.microsoft.com/office/powerpoint/2010/main" val="547358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Many Anti-Malware </a:t>
            </a:r>
            <a:br>
              <a:rPr lang="en-US" dirty="0" smtClean="0"/>
            </a:br>
            <a:r>
              <a:rPr lang="en-US" dirty="0" smtClean="0"/>
              <a:t>programs to deploy?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Based on experiment result:</a:t>
            </a:r>
          </a:p>
          <a:p>
            <a:pPr lvl="1"/>
            <a:r>
              <a:rPr lang="en-US" dirty="0" smtClean="0"/>
              <a:t>2 minimum for low protection</a:t>
            </a:r>
          </a:p>
          <a:p>
            <a:pPr lvl="1"/>
            <a:r>
              <a:rPr lang="en-US" dirty="0" smtClean="0"/>
              <a:t>3 for medium protection</a:t>
            </a:r>
          </a:p>
          <a:p>
            <a:pPr lvl="1"/>
            <a:r>
              <a:rPr lang="en-US" dirty="0" smtClean="0"/>
              <a:t>4-5 or more for high protection</a:t>
            </a:r>
          </a:p>
          <a:p>
            <a:r>
              <a:rPr lang="en-US" dirty="0" smtClean="0"/>
              <a:t>Given current anti-malware technologies, achieving competence may be impractical</a:t>
            </a:r>
          </a:p>
          <a:p>
            <a:pPr lvl="1"/>
            <a:r>
              <a:rPr lang="en-US" dirty="0" smtClean="0"/>
              <a:t>Insufficient protection</a:t>
            </a:r>
          </a:p>
          <a:p>
            <a:pPr lvl="1"/>
            <a:r>
              <a:rPr lang="en-US" dirty="0" smtClean="0"/>
              <a:t>Facilitation of malware 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7468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Using multiple anti-malware programs does not seeming provide competence with diverse malware</a:t>
            </a:r>
          </a:p>
          <a:p>
            <a:r>
              <a:rPr lang="en-US" dirty="0" smtClean="0"/>
              <a:t>Current anti-malware programs provide insufficient protection and are susceptible to malware compromise</a:t>
            </a:r>
          </a:p>
          <a:p>
            <a:r>
              <a:rPr lang="en-US" dirty="0" smtClean="0"/>
              <a:t>Combining multiple anti-malware detection engines under one program may increase protection</a:t>
            </a:r>
          </a:p>
          <a:p>
            <a:r>
              <a:rPr lang="en-US" dirty="0" smtClean="0"/>
              <a:t>Future work: rerun tests with larger sets of anti-malware programs seeking to achieve competence.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894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Questions?</a:t>
            </a:r>
            <a:br>
              <a:rPr lang="en-US" b="1" dirty="0" smtClean="0"/>
            </a:br>
            <a:r>
              <a:rPr lang="en-US" b="1" dirty="0" smtClean="0"/>
              <a:t>¿</a:t>
            </a:r>
            <a:r>
              <a:rPr lang="en-US" b="1" dirty="0" err="1" smtClean="0"/>
              <a:t>Preguntas</a:t>
            </a:r>
            <a:r>
              <a:rPr lang="en-US" b="1" dirty="0" smtClean="0"/>
              <a:t>?</a:t>
            </a:r>
            <a:br>
              <a:rPr lang="en-US" b="1" dirty="0" smtClean="0"/>
            </a:br>
            <a:r>
              <a:rPr lang="ja-JP" altLang="en-US" dirty="0" smtClean="0"/>
              <a:t>質問</a:t>
            </a:r>
            <a:br>
              <a:rPr lang="ja-JP" altLang="en-US" dirty="0" smtClean="0"/>
            </a:br>
            <a:r>
              <a:rPr lang="az-Cyrl-AZ" b="1" dirty="0" smtClean="0"/>
              <a:t>ВопросыВопросы</a:t>
            </a:r>
            <a:br>
              <a:rPr lang="az-Cyrl-AZ" b="1" dirty="0" smtClean="0"/>
            </a:br>
            <a:r>
              <a:rPr lang="en-US" b="1" dirty="0" err="1" smtClean="0"/>
              <a:t>Sawaal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Domande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err="1" smtClean="0"/>
              <a:t>Soru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l-GR" b="1" dirty="0" smtClean="0"/>
              <a:t>ΕρωτήσειςΕρωτήσεις</a:t>
            </a:r>
            <a:br>
              <a:rPr lang="el-GR" b="1" dirty="0" smtClean="0"/>
            </a:br>
            <a:r>
              <a:rPr lang="ja-JP" altLang="en-US" dirty="0" smtClean="0"/>
              <a:t>問題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305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5943600"/>
          </a:xfrm>
        </p:spPr>
        <p:txBody>
          <a:bodyPr/>
          <a:lstStyle/>
          <a:p>
            <a:r>
              <a:rPr lang="en-US" dirty="0" smtClean="0"/>
              <a:t>Is 1 anti-malware enough? If NO how many are needed for sufficient detection?</a:t>
            </a:r>
          </a:p>
          <a:p>
            <a:r>
              <a:rPr lang="en-US" dirty="0" smtClean="0"/>
              <a:t>Qualitatively test detection with multiple anti-malware COTS in a VM</a:t>
            </a:r>
          </a:p>
          <a:p>
            <a:r>
              <a:rPr lang="en-US" dirty="0" smtClean="0"/>
              <a:t>Test for competence: achieved when an anti-malware detects and removes all  malware from a machine</a:t>
            </a:r>
          </a:p>
          <a:p>
            <a:r>
              <a:rPr lang="en-US" dirty="0" smtClean="0"/>
              <a:t>Discovered 3 COTS not enough to fully eradicate all malware on a machine</a:t>
            </a:r>
          </a:p>
          <a:p>
            <a:r>
              <a:rPr lang="en-US" dirty="0" smtClean="0"/>
              <a:t>Conjecture more than 7 COTS may be needed to achieve competence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845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/>
          <a:lstStyle/>
          <a:p>
            <a:r>
              <a:rPr lang="en-US" dirty="0" smtClean="0"/>
              <a:t>Qualitatively show 1 anti-malware program insufficient to protect against all malware threats</a:t>
            </a:r>
          </a:p>
          <a:p>
            <a:r>
              <a:rPr lang="en-US" dirty="0" smtClean="0"/>
              <a:t>Define the notion of an anti-malware being competent</a:t>
            </a:r>
          </a:p>
          <a:p>
            <a:r>
              <a:rPr lang="en-US" dirty="0" smtClean="0"/>
              <a:t>Show 3 anti-malware engines not enough to disinfected a compromised system</a:t>
            </a:r>
          </a:p>
          <a:p>
            <a:r>
              <a:rPr lang="en-US" dirty="0" smtClean="0"/>
              <a:t>Conclude the number of needed anti-malware programs too large to be practical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216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Anti-Malware Competence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anti-malware is competent when:</a:t>
            </a:r>
          </a:p>
          <a:p>
            <a:pPr lvl="1"/>
            <a:r>
              <a:rPr lang="en-US" dirty="0" smtClean="0"/>
              <a:t>Detects &amp; cleans all malware present on a system</a:t>
            </a:r>
          </a:p>
          <a:p>
            <a:r>
              <a:rPr lang="en-US" dirty="0" smtClean="0"/>
              <a:t>Consumer trust of anti-malware capability based on inherent competence</a:t>
            </a:r>
          </a:p>
          <a:p>
            <a:r>
              <a:rPr lang="en-US" dirty="0" smtClean="0"/>
              <a:t>Incompetence leads to </a:t>
            </a:r>
          </a:p>
          <a:p>
            <a:pPr lvl="1"/>
            <a:r>
              <a:rPr lang="en-US" dirty="0" smtClean="0"/>
              <a:t>system compromise</a:t>
            </a:r>
          </a:p>
          <a:p>
            <a:pPr lvl="1"/>
            <a:r>
              <a:rPr lang="en-US" dirty="0" smtClean="0"/>
              <a:t>Fundamental detection flaws in anti-malware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0306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for Competence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Tested 2 sets of 3 anti-malware products in sequence</a:t>
            </a:r>
          </a:p>
          <a:p>
            <a:pPr lvl="1"/>
            <a:r>
              <a:rPr lang="en-US" dirty="0" smtClean="0"/>
              <a:t>2 environments</a:t>
            </a:r>
          </a:p>
          <a:p>
            <a:pPr lvl="2"/>
            <a:r>
              <a:rPr lang="en-US" dirty="0" smtClean="0"/>
              <a:t>Clean start state</a:t>
            </a:r>
          </a:p>
          <a:p>
            <a:pPr lvl="2"/>
            <a:r>
              <a:rPr lang="en-US" dirty="0" smtClean="0"/>
              <a:t>Infected start state</a:t>
            </a:r>
          </a:p>
          <a:p>
            <a:r>
              <a:rPr lang="en-US" dirty="0" smtClean="0"/>
              <a:t>Methodology: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800600"/>
            <a:ext cx="7181850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145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DT &amp; SDT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Anti-malware program C</a:t>
            </a:r>
          </a:p>
          <a:p>
            <a:r>
              <a:rPr lang="en-US" dirty="0" smtClean="0"/>
              <a:t>State of a system S</a:t>
            </a:r>
          </a:p>
          <a:p>
            <a:r>
              <a:rPr lang="en-US" dirty="0" smtClean="0"/>
              <a:t>DT(C</a:t>
            </a:r>
            <a:r>
              <a:rPr lang="en-US" baseline="-25000" dirty="0" smtClean="0"/>
              <a:t>i</a:t>
            </a:r>
            <a:r>
              <a:rPr lang="en-US" dirty="0" smtClean="0"/>
              <a:t>(S</a:t>
            </a:r>
            <a:r>
              <a:rPr lang="en-US" baseline="-25000" dirty="0" smtClean="0"/>
              <a:t>i-1</a:t>
            </a:r>
            <a:r>
              <a:rPr lang="en-US" dirty="0" smtClean="0"/>
              <a:t>)) = True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</a:t>
            </a:r>
            <a:r>
              <a:rPr lang="en-US" baseline="-25000" dirty="0" smtClean="0"/>
              <a:t>i</a:t>
            </a:r>
            <a:r>
              <a:rPr lang="en-US" dirty="0" smtClean="0"/>
              <a:t> detects an object in S</a:t>
            </a:r>
            <a:r>
              <a:rPr lang="en-US" baseline="-25000" dirty="0" smtClean="0"/>
              <a:t>i-1</a:t>
            </a:r>
            <a:r>
              <a:rPr lang="en-US" dirty="0" smtClean="0"/>
              <a:t> as malware</a:t>
            </a:r>
          </a:p>
          <a:p>
            <a:pPr lvl="1"/>
            <a:r>
              <a:rPr lang="en-US" dirty="0" smtClean="0"/>
              <a:t>DT() tests C’s detection capability</a:t>
            </a:r>
          </a:p>
          <a:p>
            <a:r>
              <a:rPr lang="en-US" dirty="0" smtClean="0"/>
              <a:t>SDT(C</a:t>
            </a:r>
            <a:r>
              <a:rPr lang="en-US" baseline="-25000" dirty="0" smtClean="0"/>
              <a:t>i</a:t>
            </a:r>
            <a:r>
              <a:rPr lang="en-US" dirty="0" smtClean="0"/>
              <a:t>(S</a:t>
            </a:r>
            <a:r>
              <a:rPr lang="en-US" baseline="-25000" dirty="0" smtClean="0"/>
              <a:t>i</a:t>
            </a:r>
            <a:r>
              <a:rPr lang="en-US" dirty="0" smtClean="0"/>
              <a:t>)) = True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</a:t>
            </a:r>
            <a:r>
              <a:rPr lang="en-US" baseline="-25000" dirty="0" smtClean="0"/>
              <a:t>i</a:t>
            </a:r>
            <a:r>
              <a:rPr lang="en-US" dirty="0" smtClean="0"/>
              <a:t> removes all detected malware in S</a:t>
            </a:r>
            <a:r>
              <a:rPr lang="en-US" baseline="-25000" dirty="0" smtClean="0"/>
              <a:t>i</a:t>
            </a:r>
          </a:p>
          <a:p>
            <a:pPr lvl="1"/>
            <a:r>
              <a:rPr lang="en-US" dirty="0" smtClean="0"/>
              <a:t>SDT() tests C’s treatment effectiveness</a:t>
            </a:r>
          </a:p>
          <a:p>
            <a:r>
              <a:rPr lang="en-US" dirty="0" smtClean="0"/>
              <a:t>Turnover Rate: SDT/DT=X%</a:t>
            </a:r>
          </a:p>
          <a:p>
            <a:pPr lvl="1"/>
            <a:r>
              <a:rPr lang="en-US" dirty="0" smtClean="0"/>
              <a:t>Shows treatment effectiveness of detected malicious objects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78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Achieving Competence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anti-malware program C1 is competent, denoted by SDT(C</a:t>
            </a:r>
            <a:r>
              <a:rPr lang="en-US" baseline="-25000" dirty="0" smtClean="0"/>
              <a:t>1</a:t>
            </a:r>
            <a:r>
              <a:rPr lang="en-US" dirty="0" smtClean="0"/>
              <a:t>(S))=T, if for every input S it holds that: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This can be extended to any number of C</a:t>
            </a:r>
            <a:r>
              <a:rPr lang="en-US" baseline="-25000" dirty="0" smtClean="0"/>
              <a:t>1</a:t>
            </a:r>
            <a:r>
              <a:rPr lang="en-US" dirty="0" smtClean="0"/>
              <a:t>…C</a:t>
            </a:r>
            <a:r>
              <a:rPr lang="en-US" baseline="-25000" dirty="0" smtClean="0"/>
              <a:t>n</a:t>
            </a:r>
          </a:p>
          <a:p>
            <a:r>
              <a:rPr lang="en-US" dirty="0" smtClean="0"/>
              <a:t>Achieves complete detection and treatment thus is competent</a:t>
            </a:r>
            <a:endParaRPr lang="en-US" dirty="0"/>
          </a:p>
          <a:p>
            <a:endParaRPr lang="en-US" baseline="-25000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429000"/>
            <a:ext cx="8001000" cy="647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824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Attempt to establish competence to show:</a:t>
            </a:r>
          </a:p>
          <a:p>
            <a:pPr lvl="1"/>
            <a:r>
              <a:rPr lang="en-US" dirty="0" smtClean="0"/>
              <a:t>If 1 anti-malware is sufficient protection</a:t>
            </a:r>
          </a:p>
          <a:p>
            <a:pPr lvl="1"/>
            <a:r>
              <a:rPr lang="en-US" dirty="0" smtClean="0"/>
              <a:t>If not 1, then test how many anti-malware programs are needed to achieve sufficient protection against a diverse set of known malware</a:t>
            </a:r>
          </a:p>
          <a:p>
            <a:r>
              <a:rPr lang="en-US" dirty="0" smtClean="0"/>
              <a:t>This measure facilitates confidence in consumers when buying these products.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188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Tested two sets of 3 anti-malware programs each: (C</a:t>
            </a:r>
            <a:r>
              <a:rPr lang="en-US" baseline="-25000" dirty="0" smtClean="0"/>
              <a:t>1</a:t>
            </a:r>
            <a:r>
              <a:rPr lang="en-US" dirty="0" smtClean="0"/>
              <a:t>(),C</a:t>
            </a:r>
            <a:r>
              <a:rPr lang="en-US" baseline="-25000" dirty="0" smtClean="0"/>
              <a:t>2</a:t>
            </a:r>
            <a:r>
              <a:rPr lang="en-US" dirty="0" smtClean="0"/>
              <a:t>(),C</a:t>
            </a:r>
            <a:r>
              <a:rPr lang="en-US" baseline="-25000" dirty="0" smtClean="0"/>
              <a:t>3</a:t>
            </a:r>
            <a:r>
              <a:rPr lang="en-US" dirty="0" smtClean="0"/>
              <a:t>()) as follows: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set</a:t>
            </a:r>
          </a:p>
          <a:p>
            <a:pPr lvl="2"/>
            <a:r>
              <a:rPr lang="en-US" dirty="0" err="1" smtClean="0"/>
              <a:t>ESET,AVG,Zonealarm</a:t>
            </a:r>
            <a:endParaRPr lang="en-US" dirty="0" smtClean="0"/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set</a:t>
            </a:r>
          </a:p>
          <a:p>
            <a:pPr lvl="2"/>
            <a:r>
              <a:rPr lang="en-US" dirty="0" err="1" smtClean="0"/>
              <a:t>Kaspersky,G-data,Bitdefender</a:t>
            </a:r>
            <a:endParaRPr lang="en-US" dirty="0" smtClean="0"/>
          </a:p>
          <a:p>
            <a:r>
              <a:rPr lang="en-US" dirty="0" smtClean="0"/>
              <a:t>Tested all permutations of each set, 3!=6 cases per set</a:t>
            </a:r>
          </a:p>
          <a:p>
            <a:r>
              <a:rPr lang="en-US" dirty="0" smtClean="0"/>
              <a:t>Two experiments </a:t>
            </a:r>
          </a:p>
          <a:p>
            <a:pPr lvl="1"/>
            <a:r>
              <a:rPr lang="en-US" dirty="0" smtClean="0"/>
              <a:t>carried out in </a:t>
            </a:r>
            <a:r>
              <a:rPr lang="en-US" dirty="0" err="1" smtClean="0"/>
              <a:t>Vmware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running Windows 7 OS freshly installed to assure malware free </a:t>
            </a:r>
            <a:r>
              <a:rPr lang="en-US" dirty="0" err="1" smtClean="0"/>
              <a:t>enviroment</a:t>
            </a:r>
            <a:endParaRPr lang="en-US" dirty="0" smtClean="0"/>
          </a:p>
          <a:p>
            <a:r>
              <a:rPr lang="en-US" dirty="0" smtClean="0"/>
              <a:t>Diverse 500 malware samples </a:t>
            </a:r>
          </a:p>
          <a:p>
            <a:pPr lvl="1"/>
            <a:r>
              <a:rPr lang="en-US" dirty="0" smtClean="0"/>
              <a:t>worms, </a:t>
            </a:r>
            <a:r>
              <a:rPr lang="en-US" dirty="0" err="1" smtClean="0"/>
              <a:t>rootkints</a:t>
            </a:r>
            <a:r>
              <a:rPr lang="en-US" dirty="0" smtClean="0"/>
              <a:t>, bots, backdoors, password stealers, malware downloaders</a:t>
            </a:r>
          </a:p>
          <a:p>
            <a:pPr lvl="1"/>
            <a:r>
              <a:rPr lang="en-US" dirty="0" smtClean="0"/>
              <a:t>GFI sandbox repository 2010</a:t>
            </a:r>
          </a:p>
        </p:txBody>
      </p:sp>
    </p:spTree>
    <p:extLst>
      <p:ext uri="{BB962C8B-B14F-4D97-AF65-F5344CB8AC3E}">
        <p14:creationId xmlns:p14="http://schemas.microsoft.com/office/powerpoint/2010/main" val="2842755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2873</TotalTime>
  <Words>623</Words>
  <Application>Microsoft Office PowerPoint</Application>
  <PresentationFormat>On-screen Show (4:3)</PresentationFormat>
  <Paragraphs>93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Analyzing Malware Detection Efficiency with Multiple Anti-Malware Programs</vt:lpstr>
      <vt:lpstr>Introduction</vt:lpstr>
      <vt:lpstr>Contributions</vt:lpstr>
      <vt:lpstr>Anti-Malware Competence</vt:lpstr>
      <vt:lpstr>Testing for Competence</vt:lpstr>
      <vt:lpstr>DT &amp; SDT</vt:lpstr>
      <vt:lpstr>Achieving Competence</vt:lpstr>
      <vt:lpstr>Experiments</vt:lpstr>
      <vt:lpstr>Experiments</vt:lpstr>
      <vt:lpstr>Experiments</vt:lpstr>
      <vt:lpstr>Experiments</vt:lpstr>
      <vt:lpstr>Experiments</vt:lpstr>
      <vt:lpstr>Experiments</vt:lpstr>
      <vt:lpstr>Experiments</vt:lpstr>
      <vt:lpstr>Experiment Observations</vt:lpstr>
      <vt:lpstr>How Many Anti-Malware  programs to deploy?</vt:lpstr>
      <vt:lpstr>Conclusions</vt:lpstr>
      <vt:lpstr>Questions? ¿Preguntas? 質問 ВопросыВопросы Sawaal Domande  Soru ΕρωτήσειςΕρωτήσεις 問題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Analyzing Malware Detection Efficiency with Multiple Anti-Malware Programs</dc:title>
  <dc:creator>jamorales</dc:creator>
  <cp:lastModifiedBy>ravi</cp:lastModifiedBy>
  <cp:revision>27</cp:revision>
  <dcterms:created xsi:type="dcterms:W3CDTF">2012-12-11T22:50:09Z</dcterms:created>
  <dcterms:modified xsi:type="dcterms:W3CDTF">2013-10-09T23:20:39Z</dcterms:modified>
</cp:coreProperties>
</file>