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handoutMasterIdLst>
    <p:handoutMasterId r:id="rId35"/>
  </p:handoutMasterIdLst>
  <p:sldIdLst>
    <p:sldId id="336" r:id="rId2"/>
    <p:sldId id="298" r:id="rId3"/>
    <p:sldId id="316" r:id="rId4"/>
    <p:sldId id="335" r:id="rId5"/>
    <p:sldId id="300" r:id="rId6"/>
    <p:sldId id="318" r:id="rId7"/>
    <p:sldId id="303" r:id="rId8"/>
    <p:sldId id="320" r:id="rId9"/>
    <p:sldId id="341" r:id="rId10"/>
    <p:sldId id="342" r:id="rId11"/>
    <p:sldId id="343" r:id="rId12"/>
    <p:sldId id="319" r:id="rId13"/>
    <p:sldId id="304" r:id="rId14"/>
    <p:sldId id="305" r:id="rId15"/>
    <p:sldId id="340" r:id="rId16"/>
    <p:sldId id="306" r:id="rId17"/>
    <p:sldId id="339" r:id="rId18"/>
    <p:sldId id="277" r:id="rId19"/>
    <p:sldId id="260" r:id="rId20"/>
    <p:sldId id="288" r:id="rId21"/>
    <p:sldId id="307" r:id="rId22"/>
    <p:sldId id="289" r:id="rId23"/>
    <p:sldId id="290" r:id="rId24"/>
    <p:sldId id="291" r:id="rId25"/>
    <p:sldId id="323" r:id="rId26"/>
    <p:sldId id="324" r:id="rId27"/>
    <p:sldId id="325" r:id="rId28"/>
    <p:sldId id="327" r:id="rId29"/>
    <p:sldId id="328" r:id="rId30"/>
    <p:sldId id="326" r:id="rId31"/>
    <p:sldId id="329" r:id="rId32"/>
    <p:sldId id="292" r:id="rId3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orient="horz" pos="1067">
          <p15:clr>
            <a:srgbClr val="A4A3A4"/>
          </p15:clr>
        </p15:guide>
        <p15:guide id="3" orient="horz" pos="4032">
          <p15:clr>
            <a:srgbClr val="A4A3A4"/>
          </p15:clr>
        </p15:guide>
        <p15:guide id="4" orient="horz" pos="4247">
          <p15:clr>
            <a:srgbClr val="A4A3A4"/>
          </p15:clr>
        </p15:guide>
        <p15:guide id="5" pos="2881">
          <p15:clr>
            <a:srgbClr val="A4A3A4"/>
          </p15:clr>
        </p15:guide>
        <p15:guide id="6"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8E0"/>
    <a:srgbClr val="843ECA"/>
    <a:srgbClr val="A33BCD"/>
    <a:srgbClr val="0039A6"/>
    <a:srgbClr val="A0E6F6"/>
    <a:srgbClr val="4472C4"/>
    <a:srgbClr val="00236A"/>
    <a:srgbClr val="782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61" autoAdjust="0"/>
    <p:restoredTop sz="95226" autoAdjust="0"/>
  </p:normalViewPr>
  <p:slideViewPr>
    <p:cSldViewPr snapToGrid="0" showGuides="1">
      <p:cViewPr varScale="1">
        <p:scale>
          <a:sx n="119" d="100"/>
          <a:sy n="119" d="100"/>
        </p:scale>
        <p:origin x="1398" y="114"/>
      </p:cViewPr>
      <p:guideLst>
        <p:guide orient="horz" pos="2161"/>
        <p:guide orient="horz" pos="1067"/>
        <p:guide orient="horz" pos="4032"/>
        <p:guide orient="horz" pos="4247"/>
        <p:guide pos="2881"/>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643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6433"/>
          </a:xfrm>
          <a:prstGeom prst="rect">
            <a:avLst/>
          </a:prstGeom>
        </p:spPr>
        <p:txBody>
          <a:bodyPr vert="horz" lIns="92446" tIns="46223" rIns="92446" bIns="46223" rtlCol="0"/>
          <a:lstStyle>
            <a:lvl1pPr algn="r">
              <a:defRPr sz="1200"/>
            </a:lvl1pPr>
          </a:lstStyle>
          <a:p>
            <a:fld id="{43169C79-1AB2-AD4D-B5EB-2546258345A9}" type="datetimeFigureOut">
              <a:rPr lang="en-US" smtClean="0"/>
              <a:t>4/18/2020</a:t>
            </a:fld>
            <a:endParaRPr lang="en-US"/>
          </a:p>
        </p:txBody>
      </p:sp>
      <p:sp>
        <p:nvSpPr>
          <p:cNvPr id="4" name="Footer Placeholder 3"/>
          <p:cNvSpPr>
            <a:spLocks noGrp="1"/>
          </p:cNvSpPr>
          <p:nvPr>
            <p:ph type="ftr" sz="quarter" idx="2"/>
          </p:nvPr>
        </p:nvSpPr>
        <p:spPr>
          <a:xfrm>
            <a:off x="1" y="8829969"/>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9"/>
            <a:ext cx="2982119" cy="466433"/>
          </a:xfrm>
          <a:prstGeom prst="rect">
            <a:avLst/>
          </a:prstGeom>
        </p:spPr>
        <p:txBody>
          <a:bodyPr vert="horz" lIns="92446" tIns="46223" rIns="92446" bIns="46223" rtlCol="0" anchor="b"/>
          <a:lstStyle>
            <a:lvl1pPr algn="r">
              <a:defRPr sz="1200"/>
            </a:lvl1pPr>
          </a:lstStyle>
          <a:p>
            <a:fld id="{20A4D05E-103F-3941-84E8-38C0F93C3B7B}" type="slidenum">
              <a:rPr lang="en-US" smtClean="0"/>
              <a:t>‹#›</a:t>
            </a:fld>
            <a:endParaRPr lang="en-US"/>
          </a:p>
        </p:txBody>
      </p:sp>
    </p:spTree>
    <p:extLst>
      <p:ext uri="{BB962C8B-B14F-4D97-AF65-F5344CB8AC3E}">
        <p14:creationId xmlns:p14="http://schemas.microsoft.com/office/powerpoint/2010/main" val="94339803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10703" units="1/cm"/>
          <inkml:channelProperty channel="Y" name="resolution" value="32.14286" units="1/cm"/>
          <inkml:channelProperty channel="T" name="resolution" value="1" units="1/dev"/>
        </inkml:channelProperties>
      </inkml:inkSource>
      <inkml:timestamp xml:id="ts0" timeString="2020-04-16T22:09:48.176"/>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1439 3943 0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98102" y="1"/>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17600" y="696913"/>
            <a:ext cx="4648200" cy="3487737"/>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1" y="8829968"/>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98102" y="8829968"/>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fld id="{739F009B-AA83-4291-81BE-194F11CE1901}" type="slidenum">
              <a:rPr lang="en-US"/>
              <a:pPr/>
              <a:t>‹#›</a:t>
            </a:fld>
            <a:endParaRPr lang="en-US"/>
          </a:p>
        </p:txBody>
      </p:sp>
    </p:spTree>
    <p:extLst>
      <p:ext uri="{BB962C8B-B14F-4D97-AF65-F5344CB8AC3E}">
        <p14:creationId xmlns:p14="http://schemas.microsoft.com/office/powerpoint/2010/main" val="20699310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a:t>
            </a:fld>
            <a:endParaRPr lang="en-US"/>
          </a:p>
        </p:txBody>
      </p:sp>
    </p:spTree>
    <p:extLst>
      <p:ext uri="{BB962C8B-B14F-4D97-AF65-F5344CB8AC3E}">
        <p14:creationId xmlns:p14="http://schemas.microsoft.com/office/powerpoint/2010/main" val="513922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10</a:t>
            </a:fld>
            <a:endParaRPr lang="en-US"/>
          </a:p>
        </p:txBody>
      </p:sp>
    </p:spTree>
    <p:extLst>
      <p:ext uri="{BB962C8B-B14F-4D97-AF65-F5344CB8AC3E}">
        <p14:creationId xmlns:p14="http://schemas.microsoft.com/office/powerpoint/2010/main" val="345503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11</a:t>
            </a:fld>
            <a:endParaRPr lang="en-US"/>
          </a:p>
        </p:txBody>
      </p:sp>
    </p:spTree>
    <p:extLst>
      <p:ext uri="{BB962C8B-B14F-4D97-AF65-F5344CB8AC3E}">
        <p14:creationId xmlns:p14="http://schemas.microsoft.com/office/powerpoint/2010/main" val="398985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12</a:t>
            </a:fld>
            <a:endParaRPr lang="en-US"/>
          </a:p>
        </p:txBody>
      </p:sp>
    </p:spTree>
    <p:extLst>
      <p:ext uri="{BB962C8B-B14F-4D97-AF65-F5344CB8AC3E}">
        <p14:creationId xmlns:p14="http://schemas.microsoft.com/office/powerpoint/2010/main" val="2431590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13</a:t>
            </a:fld>
            <a:endParaRPr lang="en-US"/>
          </a:p>
        </p:txBody>
      </p:sp>
    </p:spTree>
    <p:extLst>
      <p:ext uri="{BB962C8B-B14F-4D97-AF65-F5344CB8AC3E}">
        <p14:creationId xmlns:p14="http://schemas.microsoft.com/office/powerpoint/2010/main" val="3965766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14</a:t>
            </a:fld>
            <a:endParaRPr lang="en-US"/>
          </a:p>
        </p:txBody>
      </p:sp>
    </p:spTree>
    <p:extLst>
      <p:ext uri="{BB962C8B-B14F-4D97-AF65-F5344CB8AC3E}">
        <p14:creationId xmlns:p14="http://schemas.microsoft.com/office/powerpoint/2010/main" val="338879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15</a:t>
            </a:fld>
            <a:endParaRPr lang="en-US"/>
          </a:p>
        </p:txBody>
      </p:sp>
    </p:spTree>
    <p:extLst>
      <p:ext uri="{BB962C8B-B14F-4D97-AF65-F5344CB8AC3E}">
        <p14:creationId xmlns:p14="http://schemas.microsoft.com/office/powerpoint/2010/main" val="1674085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16</a:t>
            </a:fld>
            <a:endParaRPr lang="en-US"/>
          </a:p>
        </p:txBody>
      </p:sp>
    </p:spTree>
    <p:extLst>
      <p:ext uri="{BB962C8B-B14F-4D97-AF65-F5344CB8AC3E}">
        <p14:creationId xmlns:p14="http://schemas.microsoft.com/office/powerpoint/2010/main" val="1910703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17</a:t>
            </a:fld>
            <a:endParaRPr lang="en-US"/>
          </a:p>
        </p:txBody>
      </p:sp>
    </p:spTree>
    <p:extLst>
      <p:ext uri="{BB962C8B-B14F-4D97-AF65-F5344CB8AC3E}">
        <p14:creationId xmlns:p14="http://schemas.microsoft.com/office/powerpoint/2010/main" val="1789080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18</a:t>
            </a:fld>
            <a:endParaRPr lang="en-US"/>
          </a:p>
        </p:txBody>
      </p:sp>
    </p:spTree>
    <p:extLst>
      <p:ext uri="{BB962C8B-B14F-4D97-AF65-F5344CB8AC3E}">
        <p14:creationId xmlns:p14="http://schemas.microsoft.com/office/powerpoint/2010/main" val="2264557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19</a:t>
            </a:fld>
            <a:endParaRPr lang="en-US"/>
          </a:p>
        </p:txBody>
      </p:sp>
    </p:spTree>
    <p:extLst>
      <p:ext uri="{BB962C8B-B14F-4D97-AF65-F5344CB8AC3E}">
        <p14:creationId xmlns:p14="http://schemas.microsoft.com/office/powerpoint/2010/main" val="185254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a:t>
            </a:fld>
            <a:endParaRPr lang="en-US"/>
          </a:p>
        </p:txBody>
      </p:sp>
    </p:spTree>
    <p:extLst>
      <p:ext uri="{BB962C8B-B14F-4D97-AF65-F5344CB8AC3E}">
        <p14:creationId xmlns:p14="http://schemas.microsoft.com/office/powerpoint/2010/main" val="978508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20</a:t>
            </a:fld>
            <a:endParaRPr lang="en-US"/>
          </a:p>
        </p:txBody>
      </p:sp>
    </p:spTree>
    <p:extLst>
      <p:ext uri="{BB962C8B-B14F-4D97-AF65-F5344CB8AC3E}">
        <p14:creationId xmlns:p14="http://schemas.microsoft.com/office/powerpoint/2010/main" val="1922619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21</a:t>
            </a:fld>
            <a:endParaRPr lang="en-US"/>
          </a:p>
        </p:txBody>
      </p:sp>
    </p:spTree>
    <p:extLst>
      <p:ext uri="{BB962C8B-B14F-4D97-AF65-F5344CB8AC3E}">
        <p14:creationId xmlns:p14="http://schemas.microsoft.com/office/powerpoint/2010/main" val="1950988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22</a:t>
            </a:fld>
            <a:endParaRPr lang="en-US"/>
          </a:p>
        </p:txBody>
      </p:sp>
    </p:spTree>
    <p:extLst>
      <p:ext uri="{BB962C8B-B14F-4D97-AF65-F5344CB8AC3E}">
        <p14:creationId xmlns:p14="http://schemas.microsoft.com/office/powerpoint/2010/main" val="1258541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23</a:t>
            </a:fld>
            <a:endParaRPr lang="en-US"/>
          </a:p>
        </p:txBody>
      </p:sp>
    </p:spTree>
    <p:extLst>
      <p:ext uri="{BB962C8B-B14F-4D97-AF65-F5344CB8AC3E}">
        <p14:creationId xmlns:p14="http://schemas.microsoft.com/office/powerpoint/2010/main" val="2839674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24</a:t>
            </a:fld>
            <a:endParaRPr lang="en-US"/>
          </a:p>
        </p:txBody>
      </p:sp>
    </p:spTree>
    <p:extLst>
      <p:ext uri="{BB962C8B-B14F-4D97-AF65-F5344CB8AC3E}">
        <p14:creationId xmlns:p14="http://schemas.microsoft.com/office/powerpoint/2010/main" val="97867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25</a:t>
            </a:fld>
            <a:endParaRPr lang="en-US"/>
          </a:p>
        </p:txBody>
      </p:sp>
    </p:spTree>
    <p:extLst>
      <p:ext uri="{BB962C8B-B14F-4D97-AF65-F5344CB8AC3E}">
        <p14:creationId xmlns:p14="http://schemas.microsoft.com/office/powerpoint/2010/main" val="2935144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26</a:t>
            </a:fld>
            <a:endParaRPr lang="en-US"/>
          </a:p>
        </p:txBody>
      </p:sp>
    </p:spTree>
    <p:extLst>
      <p:ext uri="{BB962C8B-B14F-4D97-AF65-F5344CB8AC3E}">
        <p14:creationId xmlns:p14="http://schemas.microsoft.com/office/powerpoint/2010/main" val="1942203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27</a:t>
            </a:fld>
            <a:endParaRPr lang="en-US"/>
          </a:p>
        </p:txBody>
      </p:sp>
    </p:spTree>
    <p:extLst>
      <p:ext uri="{BB962C8B-B14F-4D97-AF65-F5344CB8AC3E}">
        <p14:creationId xmlns:p14="http://schemas.microsoft.com/office/powerpoint/2010/main" val="721639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28</a:t>
            </a:fld>
            <a:endParaRPr lang="en-US"/>
          </a:p>
        </p:txBody>
      </p:sp>
    </p:spTree>
    <p:extLst>
      <p:ext uri="{BB962C8B-B14F-4D97-AF65-F5344CB8AC3E}">
        <p14:creationId xmlns:p14="http://schemas.microsoft.com/office/powerpoint/2010/main" val="1520423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29</a:t>
            </a:fld>
            <a:endParaRPr lang="en-US"/>
          </a:p>
        </p:txBody>
      </p:sp>
    </p:spTree>
    <p:extLst>
      <p:ext uri="{BB962C8B-B14F-4D97-AF65-F5344CB8AC3E}">
        <p14:creationId xmlns:p14="http://schemas.microsoft.com/office/powerpoint/2010/main" val="137601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3</a:t>
            </a:fld>
            <a:endParaRPr lang="en-US"/>
          </a:p>
        </p:txBody>
      </p:sp>
    </p:spTree>
    <p:extLst>
      <p:ext uri="{BB962C8B-B14F-4D97-AF65-F5344CB8AC3E}">
        <p14:creationId xmlns:p14="http://schemas.microsoft.com/office/powerpoint/2010/main" val="4197882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30</a:t>
            </a:fld>
            <a:endParaRPr lang="en-US"/>
          </a:p>
        </p:txBody>
      </p:sp>
    </p:spTree>
    <p:extLst>
      <p:ext uri="{BB962C8B-B14F-4D97-AF65-F5344CB8AC3E}">
        <p14:creationId xmlns:p14="http://schemas.microsoft.com/office/powerpoint/2010/main" val="1406164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31</a:t>
            </a:fld>
            <a:endParaRPr lang="en-US"/>
          </a:p>
        </p:txBody>
      </p:sp>
    </p:spTree>
    <p:extLst>
      <p:ext uri="{BB962C8B-B14F-4D97-AF65-F5344CB8AC3E}">
        <p14:creationId xmlns:p14="http://schemas.microsoft.com/office/powerpoint/2010/main" val="4229410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32</a:t>
            </a:fld>
            <a:endParaRPr lang="en-US"/>
          </a:p>
        </p:txBody>
      </p:sp>
    </p:spTree>
    <p:extLst>
      <p:ext uri="{BB962C8B-B14F-4D97-AF65-F5344CB8AC3E}">
        <p14:creationId xmlns:p14="http://schemas.microsoft.com/office/powerpoint/2010/main" val="126125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4</a:t>
            </a:fld>
            <a:endParaRPr lang="en-US"/>
          </a:p>
        </p:txBody>
      </p:sp>
    </p:spTree>
    <p:extLst>
      <p:ext uri="{BB962C8B-B14F-4D97-AF65-F5344CB8AC3E}">
        <p14:creationId xmlns:p14="http://schemas.microsoft.com/office/powerpoint/2010/main" val="323117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5</a:t>
            </a:fld>
            <a:endParaRPr lang="en-US"/>
          </a:p>
        </p:txBody>
      </p:sp>
    </p:spTree>
    <p:extLst>
      <p:ext uri="{BB962C8B-B14F-4D97-AF65-F5344CB8AC3E}">
        <p14:creationId xmlns:p14="http://schemas.microsoft.com/office/powerpoint/2010/main" val="42703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F009B-AA83-4291-81BE-194F11CE1901}" type="slidenum">
              <a:rPr lang="en-US" smtClean="0"/>
              <a:pPr/>
              <a:t>6</a:t>
            </a:fld>
            <a:endParaRPr lang="en-US"/>
          </a:p>
        </p:txBody>
      </p:sp>
    </p:spTree>
    <p:extLst>
      <p:ext uri="{BB962C8B-B14F-4D97-AF65-F5344CB8AC3E}">
        <p14:creationId xmlns:p14="http://schemas.microsoft.com/office/powerpoint/2010/main" val="217505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7</a:t>
            </a:fld>
            <a:endParaRPr lang="en-US"/>
          </a:p>
        </p:txBody>
      </p:sp>
    </p:spTree>
    <p:extLst>
      <p:ext uri="{BB962C8B-B14F-4D97-AF65-F5344CB8AC3E}">
        <p14:creationId xmlns:p14="http://schemas.microsoft.com/office/powerpoint/2010/main" val="230592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8</a:t>
            </a:fld>
            <a:endParaRPr lang="en-US"/>
          </a:p>
        </p:txBody>
      </p:sp>
    </p:spTree>
    <p:extLst>
      <p:ext uri="{BB962C8B-B14F-4D97-AF65-F5344CB8AC3E}">
        <p14:creationId xmlns:p14="http://schemas.microsoft.com/office/powerpoint/2010/main" val="2251059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9</a:t>
            </a:fld>
            <a:endParaRPr lang="en-US"/>
          </a:p>
        </p:txBody>
      </p:sp>
    </p:spTree>
    <p:extLst>
      <p:ext uri="{BB962C8B-B14F-4D97-AF65-F5344CB8AC3E}">
        <p14:creationId xmlns:p14="http://schemas.microsoft.com/office/powerpoint/2010/main" val="77839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4786"/>
            <a:ext cx="6858000" cy="1929283"/>
          </a:xfrm>
        </p:spPr>
        <p:txBody>
          <a:bodyPr anchor="b"/>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1143000" y="2924069"/>
            <a:ext cx="6858000" cy="23337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98759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964642"/>
            <a:ext cx="7886700" cy="5212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0"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70588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34979"/>
            <a:ext cx="1971675" cy="51419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034979"/>
            <a:ext cx="5800725" cy="51419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72910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55613" y="1979660"/>
            <a:ext cx="6900227" cy="443198"/>
          </a:xfrm>
        </p:spPr>
        <p:txBody>
          <a:bodyPr/>
          <a:lstStyle>
            <a:lvl1pPr>
              <a:defRPr sz="3200">
                <a:solidFill>
                  <a:schemeClr val="bg1"/>
                </a:solidFill>
              </a:defRPr>
            </a:lvl1pPr>
          </a:lstStyle>
          <a:p>
            <a:r>
              <a:rPr lang="en-US" dirty="0"/>
              <a:t>Click to edit Master title style</a:t>
            </a:r>
          </a:p>
        </p:txBody>
      </p:sp>
      <p:sp>
        <p:nvSpPr>
          <p:cNvPr id="16" name="Text Placeholder 15"/>
          <p:cNvSpPr>
            <a:spLocks noGrp="1"/>
          </p:cNvSpPr>
          <p:nvPr>
            <p:ph type="body" sz="quarter" idx="12"/>
          </p:nvPr>
        </p:nvSpPr>
        <p:spPr>
          <a:xfrm>
            <a:off x="0" y="4754563"/>
            <a:ext cx="9144000" cy="276999"/>
          </a:xfrm>
        </p:spPr>
        <p:txBody>
          <a:bodyPr/>
          <a:lstStyle>
            <a:lvl1pPr marL="0" indent="0" algn="ctr">
              <a:buNone/>
              <a:defRPr sz="2000"/>
            </a:lvl1pPr>
          </a:lstStyle>
          <a:p>
            <a:pPr lvl="0"/>
            <a:r>
              <a:rPr lang="en-US" dirty="0"/>
              <a:t>Click to edit Master text styles</a:t>
            </a:r>
          </a:p>
        </p:txBody>
      </p:sp>
    </p:spTree>
    <p:extLst>
      <p:ext uri="{BB962C8B-B14F-4D97-AF65-F5344CB8AC3E}">
        <p14:creationId xmlns:p14="http://schemas.microsoft.com/office/powerpoint/2010/main" val="124333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6441441"/>
            <a:ext cx="9144000" cy="416560"/>
          </a:xfrm>
          <a:prstGeom prst="rect">
            <a:avLst/>
          </a:prstGeom>
          <a:gradFill flip="none" rotWithShape="1">
            <a:gsLst>
              <a:gs pos="0">
                <a:schemeClr val="tx1"/>
              </a:gs>
              <a:gs pos="100000">
                <a:schemeClr val="tx2">
                  <a:lumMod val="75000"/>
                </a:schemeClr>
              </a:gs>
            </a:gsLst>
            <a:lin ang="0" scaled="1"/>
            <a:tileRect/>
          </a:gradFill>
          <a:ln w="9525">
            <a:noFill/>
            <a:miter lim="800000"/>
            <a:headEnd type="none" w="sm" len="sm"/>
            <a:tailEnd type="none" w="sm" len="sm"/>
          </a:ln>
          <a:effectLst/>
        </p:spPr>
        <p:txBody>
          <a:bodyPr wrap="none" lIns="457200" tIns="0" rIns="274320" bIns="0" anchor="ctr"/>
          <a:lstStyle/>
          <a:p>
            <a:pPr marL="0" indent="0" algn="l" defTabSz="820738" eaLnBrk="0" hangingPunct="0"/>
            <a:r>
              <a:rPr lang="en-US" sz="1200" b="1" dirty="0">
                <a:solidFill>
                  <a:srgbClr val="FFFFFF"/>
                </a:solidFill>
              </a:rPr>
              <a:t>Star Lab:</a:t>
            </a:r>
            <a:r>
              <a:rPr lang="en-US" sz="1200" b="1" baseline="0" dirty="0">
                <a:solidFill>
                  <a:srgbClr val="FFFFFF"/>
                </a:solidFill>
              </a:rPr>
              <a:t> </a:t>
            </a:r>
            <a:r>
              <a:rPr lang="en-US" sz="1200" b="1" baseline="0" dirty="0" err="1">
                <a:solidFill>
                  <a:srgbClr val="FFFFFF"/>
                </a:solidFill>
              </a:rPr>
              <a:t>Falken</a:t>
            </a:r>
            <a:r>
              <a:rPr lang="en-US" sz="1200" b="1" baseline="0" dirty="0">
                <a:solidFill>
                  <a:srgbClr val="FFFFFF"/>
                </a:solidFill>
              </a:rPr>
              <a:t> Project</a:t>
            </a:r>
            <a:endParaRPr lang="en-US" sz="1200" b="1" dirty="0">
              <a:solidFill>
                <a:srgbClr val="FFFFFF"/>
              </a:solidFill>
            </a:endParaRPr>
          </a:p>
        </p:txBody>
      </p:sp>
      <p:sp>
        <p:nvSpPr>
          <p:cNvPr id="10" name="Text Placeholder 2"/>
          <p:cNvSpPr>
            <a:spLocks noGrp="1"/>
          </p:cNvSpPr>
          <p:nvPr>
            <p:ph type="body" idx="1"/>
          </p:nvPr>
        </p:nvSpPr>
        <p:spPr>
          <a:xfrm>
            <a:off x="429435" y="143913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29435" y="2078899"/>
            <a:ext cx="4040188" cy="190205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591860" y="14391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4"/>
          </p:nvPr>
        </p:nvSpPr>
        <p:spPr>
          <a:xfrm>
            <a:off x="4591860" y="2078899"/>
            <a:ext cx="4041775" cy="190205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p>
            <a:fld id="{689318A1-174D-4DEE-8106-03A37B9BCF15}" type="slidenum">
              <a:rPr lang="en-US" sz="1000" smtClean="0"/>
              <a:pPr/>
              <a:t>‹#›</a:t>
            </a:fld>
            <a:endParaRPr lang="en-US" sz="1000" dirty="0"/>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55077"/>
            <a:ext cx="7886700" cy="5121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61136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964643"/>
            <a:ext cx="7886700" cy="521232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19886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51251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8100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04916"/>
            <a:ext cx="3868340"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98100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04916"/>
            <a:ext cx="3887391"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4" name="Footer Placeholder 4"/>
          <p:cNvSpPr>
            <a:spLocks noGrp="1"/>
          </p:cNvSpPr>
          <p:nvPr>
            <p:ph type="ftr" sz="quarter" idx="1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11"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5" name="Date Placeholder 3"/>
          <p:cNvSpPr>
            <a:spLocks noGrp="1"/>
          </p:cNvSpPr>
          <p:nvPr>
            <p:ph type="dt" sz="half" idx="14"/>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47243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12"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83303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6"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83124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987426"/>
            <a:ext cx="2949178" cy="488156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197622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964642"/>
            <a:ext cx="2949178" cy="490434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72378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pic>
        <p:nvPicPr>
          <p:cNvPr id="8" name="Content Placeholder 3"/>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6" y="6235089"/>
            <a:ext cx="1269547" cy="45720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69265" y="246124"/>
            <a:ext cx="1887192" cy="759153"/>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p:nvCxnSpPr>
        <p:spPr>
          <a:xfrm>
            <a:off x="1850065" y="980743"/>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9024" y="6206025"/>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26"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27"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Tree>
    <p:extLst>
      <p:ext uri="{BB962C8B-B14F-4D97-AF65-F5344CB8AC3E}">
        <p14:creationId xmlns:p14="http://schemas.microsoft.com/office/powerpoint/2010/main" val="2294387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3" r:id="rId12"/>
    <p:sldLayoutId id="2147483667" r:id="rId13"/>
  </p:sldLayoutIdLst>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hf hdr="0" dt="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600.png"/><Relationship Id="rId1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17" Type="http://schemas.openxmlformats.org/officeDocument/2006/relationships/image" Target="../media/image400.png"/><Relationship Id="rId2" Type="http://schemas.openxmlformats.org/officeDocument/2006/relationships/notesSlide" Target="../notesSlides/notesSlide10.xml"/><Relationship Id="rId16"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15" Type="http://schemas.openxmlformats.org/officeDocument/2006/relationships/image" Target="../media/image380.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3700.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600.png"/><Relationship Id="rId1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17" Type="http://schemas.openxmlformats.org/officeDocument/2006/relationships/image" Target="../media/image400.png"/><Relationship Id="rId2" Type="http://schemas.openxmlformats.org/officeDocument/2006/relationships/notesSlide" Target="../notesSlides/notesSlide11.xml"/><Relationship Id="rId16"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15" Type="http://schemas.openxmlformats.org/officeDocument/2006/relationships/image" Target="../media/image380.png"/><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3700.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customXml" Target="../ink/ink1.xml"/><Relationship Id="rId4" Type="http://schemas.openxmlformats.org/officeDocument/2006/relationships/image" Target="../media/image300.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370.png"/><Relationship Id="rId5" Type="http://schemas.openxmlformats.org/officeDocument/2006/relationships/image" Target="../media/image10.png"/><Relationship Id="rId10" Type="http://schemas.openxmlformats.org/officeDocument/2006/relationships/image" Target="../media/image360.png"/><Relationship Id="rId4" Type="http://schemas.openxmlformats.org/officeDocument/2006/relationships/image" Target="../media/image9.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37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360.png"/><Relationship Id="rId5" Type="http://schemas.openxmlformats.org/officeDocument/2006/relationships/image" Target="../media/image10.png"/><Relationship Id="rId15" Type="http://schemas.openxmlformats.org/officeDocument/2006/relationships/image" Target="../media/image40.png"/><Relationship Id="rId4" Type="http://schemas.openxmlformats.org/officeDocument/2006/relationships/image" Target="../media/image9.pn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80.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3700.png"/><Relationship Id="rId2" Type="http://schemas.openxmlformats.org/officeDocument/2006/relationships/notesSlide" Target="../notesSlides/notesSlide9.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3600.png"/><Relationship Id="rId5" Type="http://schemas.openxmlformats.org/officeDocument/2006/relationships/image" Target="../media/image10.png"/><Relationship Id="rId15" Type="http://schemas.openxmlformats.org/officeDocument/2006/relationships/image" Target="../media/image400.png"/><Relationship Id="rId4" Type="http://schemas.openxmlformats.org/officeDocument/2006/relationships/image" Target="../media/image9.png"/><Relationship Id="rId14" Type="http://schemas.openxmlformats.org/officeDocument/2006/relationships/image" Target="../media/image3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Access Control for Smart Home IoT: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EGRBAC Model</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75898" y="2675823"/>
            <a:ext cx="7317606" cy="3128211"/>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Safwa Ameer</a:t>
            </a:r>
          </a:p>
          <a:p>
            <a:r>
              <a:rPr lang="en-US" dirty="0">
                <a:latin typeface="Times New Roman" panose="02020603050405020304" pitchFamily="18" charset="0"/>
                <a:cs typeface="Times New Roman" panose="02020603050405020304" pitchFamily="18" charset="0"/>
              </a:rPr>
              <a:t>James Benson</a:t>
            </a:r>
          </a:p>
          <a:p>
            <a:r>
              <a:rPr lang="en-US" dirty="0">
                <a:latin typeface="Times New Roman" panose="02020603050405020304" pitchFamily="18" charset="0"/>
                <a:cs typeface="Times New Roman" panose="02020603050405020304" pitchFamily="18" charset="0"/>
              </a:rPr>
              <a:t>Ravi Sandhu</a:t>
            </a:r>
          </a:p>
          <a:p>
            <a:endParaRPr lang="en-US" dirty="0">
              <a:latin typeface="Times New Roman" panose="02020603050405020304" pitchFamily="18" charset="0"/>
              <a:cs typeface="Times New Roman" panose="02020603050405020304" pitchFamily="18" charset="0"/>
            </a:endParaRPr>
          </a:p>
          <a:p>
            <a:r>
              <a:rPr lang="en-US" sz="1600" b="1" kern="0" dirty="0">
                <a:solidFill>
                  <a:schemeClr val="tx2">
                    <a:lumMod val="50000"/>
                  </a:schemeClr>
                </a:solidFill>
                <a:latin typeface="Times New Roman" panose="02020603050405020304" pitchFamily="18" charset="0"/>
                <a:cs typeface="Times New Roman" panose="02020603050405020304" pitchFamily="18" charset="0"/>
              </a:rPr>
              <a:t>Institute for Cyber Security (ICS)</a:t>
            </a:r>
            <a:br>
              <a:rPr lang="en-US" sz="1600" b="1" kern="0" dirty="0">
                <a:solidFill>
                  <a:schemeClr val="tx2">
                    <a:lumMod val="50000"/>
                  </a:schemeClr>
                </a:solidFill>
                <a:latin typeface="Times New Roman" panose="02020603050405020304" pitchFamily="18" charset="0"/>
                <a:cs typeface="Times New Roman" panose="02020603050405020304" pitchFamily="18" charset="0"/>
              </a:rPr>
            </a:br>
            <a:r>
              <a:rPr lang="en-US" sz="1600" b="1" kern="0" dirty="0">
                <a:solidFill>
                  <a:schemeClr val="tx2">
                    <a:lumMod val="50000"/>
                  </a:schemeClr>
                </a:solidFill>
                <a:latin typeface="Times New Roman" panose="02020603050405020304" pitchFamily="18" charset="0"/>
                <a:cs typeface="Times New Roman" panose="02020603050405020304" pitchFamily="18" charset="0"/>
              </a:rPr>
              <a:t>Center for Security and Privacy Enhanced Cloud Computing (C-SPECC)</a:t>
            </a:r>
            <a:br>
              <a:rPr lang="en-US" sz="1600" b="1" kern="0" dirty="0">
                <a:solidFill>
                  <a:schemeClr val="tx2">
                    <a:lumMod val="50000"/>
                  </a:schemeClr>
                </a:solidFill>
                <a:latin typeface="Times New Roman" panose="02020603050405020304" pitchFamily="18" charset="0"/>
                <a:cs typeface="Times New Roman" panose="02020603050405020304" pitchFamily="18" charset="0"/>
              </a:rPr>
            </a:br>
            <a:r>
              <a:rPr lang="en-US" sz="1600" b="1" kern="0" dirty="0">
                <a:solidFill>
                  <a:schemeClr val="tx2">
                    <a:lumMod val="50000"/>
                  </a:schemeClr>
                </a:solidFill>
                <a:latin typeface="Times New Roman" panose="02020603050405020304" pitchFamily="18" charset="0"/>
                <a:cs typeface="Times New Roman" panose="02020603050405020304" pitchFamily="18" charset="0"/>
              </a:rPr>
              <a:t>Department of Computer Science</a:t>
            </a:r>
            <a:br>
              <a:rPr lang="en-US" sz="1600" b="1" kern="0" dirty="0">
                <a:solidFill>
                  <a:schemeClr val="tx2">
                    <a:lumMod val="50000"/>
                  </a:schemeClr>
                </a:solidFill>
                <a:latin typeface="Times New Roman" panose="02020603050405020304" pitchFamily="18" charset="0"/>
                <a:cs typeface="Times New Roman" panose="02020603050405020304" pitchFamily="18" charset="0"/>
              </a:rPr>
            </a:br>
            <a:r>
              <a:rPr lang="en-US" sz="1600" b="1" kern="0" dirty="0">
                <a:solidFill>
                  <a:schemeClr val="tx2">
                    <a:lumMod val="50000"/>
                  </a:schemeClr>
                </a:solidFill>
                <a:latin typeface="Times New Roman" panose="02020603050405020304" pitchFamily="18" charset="0"/>
                <a:cs typeface="Times New Roman" panose="02020603050405020304" pitchFamily="18" charset="0"/>
              </a:rPr>
              <a:t> University of Texas at San Antonio</a:t>
            </a:r>
            <a:br>
              <a:rPr lang="en-US" sz="1600" b="1" kern="0" dirty="0">
                <a:solidFill>
                  <a:schemeClr val="tx2">
                    <a:lumMod val="50000"/>
                  </a:schemeClr>
                </a:solidFill>
                <a:latin typeface="Times New Roman" panose="02020603050405020304" pitchFamily="18" charset="0"/>
                <a:cs typeface="Times New Roman" panose="02020603050405020304" pitchFamily="18" charset="0"/>
              </a:rPr>
            </a:br>
            <a:endParaRPr lang="en-US" sz="1600" b="1" kern="0" dirty="0">
              <a:solidFill>
                <a:schemeClr val="tx2">
                  <a:lumMod val="50000"/>
                </a:schemeClr>
              </a:solidFill>
              <a:latin typeface="Times New Roman" panose="02020603050405020304" pitchFamily="18" charset="0"/>
              <a:cs typeface="Times New Roman" panose="02020603050405020304" pitchFamily="18" charset="0"/>
            </a:endParaRPr>
          </a:p>
          <a:p>
            <a:r>
              <a:rPr lang="en-US" sz="1600" b="1" kern="0" dirty="0">
                <a:solidFill>
                  <a:schemeClr val="tx2">
                    <a:lumMod val="50000"/>
                  </a:schemeClr>
                </a:solidFill>
                <a:latin typeface="Times New Roman" panose="02020603050405020304" pitchFamily="18" charset="0"/>
                <a:cs typeface="Times New Roman" panose="02020603050405020304" pitchFamily="18" charset="0"/>
              </a:rPr>
              <a:t>Safwa.ameer@my.utsa.edu</a:t>
            </a:r>
            <a:br>
              <a:rPr lang="en-US" sz="1600" b="1" kern="0" dirty="0">
                <a:solidFill>
                  <a:schemeClr val="tx2">
                    <a:lumMod val="50000"/>
                  </a:schemeClr>
                </a:solidFill>
                <a:latin typeface="Times New Roman" panose="02020603050405020304" pitchFamily="18" charset="0"/>
                <a:cs typeface="Times New Roman" panose="02020603050405020304" pitchFamily="18" charset="0"/>
              </a:rPr>
            </a:br>
            <a:br>
              <a:rPr lang="en-US" sz="2000" b="1" kern="0" dirty="0">
                <a:solidFill>
                  <a:schemeClr val="tx2">
                    <a:lumMod val="50000"/>
                  </a:schemeClr>
                </a:solidFill>
                <a:latin typeface="Times New Roman" panose="02020603050405020304" pitchFamily="18" charset="0"/>
                <a:cs typeface="Times New Roman" panose="02020603050405020304" pitchFamily="18" charset="0"/>
              </a:rPr>
            </a:br>
            <a:br>
              <a:rPr lang="en-US" sz="2000" b="1" kern="0" dirty="0">
                <a:solidFill>
                  <a:schemeClr val="tx2">
                    <a:lumMod val="50000"/>
                  </a:schemeClr>
                </a:solidFill>
                <a:latin typeface="Times New Roman" panose="02020603050405020304" pitchFamily="18" charset="0"/>
                <a:cs typeface="Times New Roman" panose="02020603050405020304" pitchFamily="18" charset="0"/>
              </a:rPr>
            </a:br>
            <a:r>
              <a:rPr lang="en-US" sz="2000" b="1" kern="0" dirty="0">
                <a:solidFill>
                  <a:schemeClr val="tx2">
                    <a:lumMod val="50000"/>
                  </a:schemeClr>
                </a:solidFill>
                <a:latin typeface="Times New Roman" panose="02020603050405020304" pitchFamily="18" charset="0"/>
                <a:cs typeface="Times New Roman" panose="02020603050405020304" pitchFamily="18" charset="0"/>
              </a:rPr>
              <a:t>L11-2</a:t>
            </a:r>
          </a:p>
          <a:p>
            <a:r>
              <a:rPr lang="en-US" sz="2000" b="1" kern="0" dirty="0">
                <a:solidFill>
                  <a:schemeClr val="tx2">
                    <a:lumMod val="50000"/>
                  </a:schemeClr>
                </a:solidFill>
                <a:latin typeface="Times New Roman" panose="02020603050405020304" pitchFamily="18" charset="0"/>
                <a:cs typeface="Times New Roman" panose="02020603050405020304" pitchFamily="18" charset="0"/>
              </a:rPr>
              <a:t>Spring 2020</a:t>
            </a:r>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A0AD829E-9D94-4370-B521-5AD379CB3007}"/>
              </a:ext>
            </a:extLst>
          </p:cNvPr>
          <p:cNvSpPr>
            <a:spLocks/>
          </p:cNvSpPr>
          <p:nvPr/>
        </p:nvSpPr>
        <p:spPr bwMode="auto">
          <a:xfrm>
            <a:off x="1682700" y="310574"/>
            <a:ext cx="5197475" cy="684212"/>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pPr>
            <a:r>
              <a:rPr lang="en-US" sz="2800" dirty="0">
                <a:solidFill>
                  <a:srgbClr val="131F49"/>
                </a:solidFill>
              </a:rPr>
              <a:t>CS 6393</a:t>
            </a:r>
            <a:endParaRPr lang="en-US" sz="2400" dirty="0">
              <a:solidFill>
                <a:srgbClr val="131F49"/>
              </a:solidFill>
            </a:endParaRPr>
          </a:p>
        </p:txBody>
      </p:sp>
      <p:sp>
        <p:nvSpPr>
          <p:cNvPr id="5" name="Footer Placeholder 4">
            <a:extLst>
              <a:ext uri="{FF2B5EF4-FFF2-40B4-BE49-F238E27FC236}">
                <a16:creationId xmlns:a16="http://schemas.microsoft.com/office/drawing/2014/main" id="{BECB4890-8350-4949-A0DB-D0F100811AB2}"/>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sp>
        <p:nvSpPr>
          <p:cNvPr id="6" name="Slide Number Placeholder 5">
            <a:extLst>
              <a:ext uri="{FF2B5EF4-FFF2-40B4-BE49-F238E27FC236}">
                <a16:creationId xmlns:a16="http://schemas.microsoft.com/office/drawing/2014/main" id="{0445999C-511B-4903-B578-6F04B7F9584C}"/>
              </a:ext>
            </a:extLst>
          </p:cNvPr>
          <p:cNvSpPr>
            <a:spLocks noGrp="1"/>
          </p:cNvSpPr>
          <p:nvPr>
            <p:ph type="sldNum" sz="quarter" idx="4"/>
          </p:nvPr>
        </p:nvSpPr>
        <p:spPr/>
        <p:txBody>
          <a:bodyPr/>
          <a:lstStyle/>
          <a:p>
            <a:fld id="{689318A1-174D-4DEE-8106-03A37B9BCF15}" type="slidenum">
              <a:rPr lang="en-US" sz="1000" smtClean="0"/>
              <a:pPr/>
              <a:t>1</a:t>
            </a:fld>
            <a:endParaRPr lang="en-US" sz="1000" dirty="0"/>
          </a:p>
        </p:txBody>
      </p:sp>
      <p:sp>
        <p:nvSpPr>
          <p:cNvPr id="8" name="Date Placeholder 3">
            <a:extLst>
              <a:ext uri="{FF2B5EF4-FFF2-40B4-BE49-F238E27FC236}">
                <a16:creationId xmlns:a16="http://schemas.microsoft.com/office/drawing/2014/main" id="{8CADDE37-5632-4CEB-BD51-F23CE49A49FA}"/>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725570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B5F52E-1A2D-AF47-834F-5A302267C843}" type="slidenum">
              <a:rPr lang="en-US" smtClean="0"/>
              <a:t>10</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6" name="Picture 15">
            <a:extLst>
              <a:ext uri="{FF2B5EF4-FFF2-40B4-BE49-F238E27FC236}">
                <a16:creationId xmlns:a16="http://schemas.microsoft.com/office/drawing/2014/main" id="{C5924348-DB95-477E-B52B-039D95D90415}"/>
              </a:ext>
            </a:extLst>
          </p:cNvPr>
          <p:cNvPicPr>
            <a:picLocks noChangeAspect="1"/>
          </p:cNvPicPr>
          <p:nvPr/>
        </p:nvPicPr>
        <p:blipFill>
          <a:blip r:embed="rId3"/>
          <a:stretch>
            <a:fillRect/>
          </a:stretch>
        </p:blipFill>
        <p:spPr>
          <a:xfrm>
            <a:off x="593455" y="2013571"/>
            <a:ext cx="7957088" cy="3967956"/>
          </a:xfrm>
          <a:prstGeom prst="rect">
            <a:avLst/>
          </a:prstGeom>
        </p:spPr>
      </p:pic>
      <p:pic>
        <p:nvPicPr>
          <p:cNvPr id="29" name="Picture 28">
            <a:extLst>
              <a:ext uri="{FF2B5EF4-FFF2-40B4-BE49-F238E27FC236}">
                <a16:creationId xmlns:a16="http://schemas.microsoft.com/office/drawing/2014/main" id="{BE89544F-A2EF-4E9C-A570-3CB60E9FF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300" y="4465649"/>
            <a:ext cx="353024" cy="353024"/>
          </a:xfrm>
          <a:prstGeom prst="rect">
            <a:avLst/>
          </a:prstGeom>
        </p:spPr>
      </p:pic>
      <p:pic>
        <p:nvPicPr>
          <p:cNvPr id="30" name="Picture 29">
            <a:extLst>
              <a:ext uri="{FF2B5EF4-FFF2-40B4-BE49-F238E27FC236}">
                <a16:creationId xmlns:a16="http://schemas.microsoft.com/office/drawing/2014/main" id="{33AAB980-E742-412D-BFD2-5040F671E0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9192" y="4421194"/>
            <a:ext cx="617106" cy="502011"/>
          </a:xfrm>
          <a:prstGeom prst="rect">
            <a:avLst/>
          </a:prstGeom>
        </p:spPr>
      </p:pic>
      <p:pic>
        <p:nvPicPr>
          <p:cNvPr id="31" name="Content Placeholder 6">
            <a:extLst>
              <a:ext uri="{FF2B5EF4-FFF2-40B4-BE49-F238E27FC236}">
                <a16:creationId xmlns:a16="http://schemas.microsoft.com/office/drawing/2014/main" id="{E8B7ED0E-09E9-45F7-A1A9-4E33B7B306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388" y="1198107"/>
            <a:ext cx="997419" cy="1188230"/>
          </a:xfrm>
          <a:prstGeom prst="rect">
            <a:avLst/>
          </a:prstGeom>
        </p:spPr>
      </p:pic>
      <p:pic>
        <p:nvPicPr>
          <p:cNvPr id="14" name="Picture 13">
            <a:extLst>
              <a:ext uri="{FF2B5EF4-FFF2-40B4-BE49-F238E27FC236}">
                <a16:creationId xmlns:a16="http://schemas.microsoft.com/office/drawing/2014/main" id="{7980FC1A-3DB3-4A06-8111-455CDC810E65}"/>
              </a:ext>
            </a:extLst>
          </p:cNvPr>
          <p:cNvPicPr>
            <a:picLocks noChangeAspect="1"/>
          </p:cNvPicPr>
          <p:nvPr/>
        </p:nvPicPr>
        <p:blipFill>
          <a:blip r:embed="rId7"/>
          <a:stretch>
            <a:fillRect/>
          </a:stretch>
        </p:blipFill>
        <p:spPr>
          <a:xfrm>
            <a:off x="2042775" y="1789073"/>
            <a:ext cx="852193" cy="407570"/>
          </a:xfrm>
          <a:prstGeom prst="rect">
            <a:avLst/>
          </a:prstGeom>
        </p:spPr>
      </p:pic>
      <p:pic>
        <p:nvPicPr>
          <p:cNvPr id="17" name="Picture 16">
            <a:extLst>
              <a:ext uri="{FF2B5EF4-FFF2-40B4-BE49-F238E27FC236}">
                <a16:creationId xmlns:a16="http://schemas.microsoft.com/office/drawing/2014/main" id="{D983F560-B5F0-4D1C-A138-4E6E4220D287}"/>
              </a:ext>
            </a:extLst>
          </p:cNvPr>
          <p:cNvPicPr>
            <a:picLocks noChangeAspect="1"/>
          </p:cNvPicPr>
          <p:nvPr/>
        </p:nvPicPr>
        <p:blipFill>
          <a:blip r:embed="rId8"/>
          <a:stretch>
            <a:fillRect/>
          </a:stretch>
        </p:blipFill>
        <p:spPr>
          <a:xfrm>
            <a:off x="1696807" y="4052669"/>
            <a:ext cx="1217408" cy="476082"/>
          </a:xfrm>
          <a:prstGeom prst="rect">
            <a:avLst/>
          </a:prstGeom>
        </p:spPr>
      </p:pic>
      <p:pic>
        <p:nvPicPr>
          <p:cNvPr id="18" name="Picture 17">
            <a:extLst>
              <a:ext uri="{FF2B5EF4-FFF2-40B4-BE49-F238E27FC236}">
                <a16:creationId xmlns:a16="http://schemas.microsoft.com/office/drawing/2014/main" id="{BA2974F1-FADE-4DD7-BFEA-7DE2A879EA73}"/>
              </a:ext>
            </a:extLst>
          </p:cNvPr>
          <p:cNvPicPr>
            <a:picLocks noChangeAspect="1"/>
          </p:cNvPicPr>
          <p:nvPr/>
        </p:nvPicPr>
        <p:blipFill>
          <a:blip r:embed="rId9"/>
          <a:stretch>
            <a:fillRect/>
          </a:stretch>
        </p:blipFill>
        <p:spPr>
          <a:xfrm>
            <a:off x="1645920" y="5053376"/>
            <a:ext cx="1366472" cy="639482"/>
          </a:xfrm>
          <a:prstGeom prst="rect">
            <a:avLst/>
          </a:prstGeom>
        </p:spPr>
      </p:pic>
      <p:sp>
        <p:nvSpPr>
          <p:cNvPr id="20" name="Title 2">
            <a:extLst>
              <a:ext uri="{FF2B5EF4-FFF2-40B4-BE49-F238E27FC236}">
                <a16:creationId xmlns:a16="http://schemas.microsoft.com/office/drawing/2014/main" id="{A4B47580-2975-4A61-B5E1-B4B5938C86BD}"/>
              </a:ext>
            </a:extLst>
          </p:cNvPr>
          <p:cNvSpPr>
            <a:spLocks noGrp="1"/>
          </p:cNvSpPr>
          <p:nvPr>
            <p:ph type="ctrTitle"/>
          </p:nvPr>
        </p:nvSpPr>
        <p:spPr>
          <a:xfrm>
            <a:off x="1818728" y="311384"/>
            <a:ext cx="4932822" cy="462224"/>
          </a:xfrm>
        </p:spPr>
        <p:txBody>
          <a:bodyPr/>
          <a:lstStyle/>
          <a:p>
            <a:r>
              <a:rPr lang="en-US" dirty="0"/>
              <a:t>Use Case 1.B</a:t>
            </a:r>
          </a:p>
        </p:txBody>
      </p:sp>
      <p:pic>
        <p:nvPicPr>
          <p:cNvPr id="8" name="Picture 7">
            <a:extLst>
              <a:ext uri="{FF2B5EF4-FFF2-40B4-BE49-F238E27FC236}">
                <a16:creationId xmlns:a16="http://schemas.microsoft.com/office/drawing/2014/main" id="{334494B5-6CB8-411A-B5E6-E1B546540744}"/>
              </a:ext>
            </a:extLst>
          </p:cNvPr>
          <p:cNvPicPr>
            <a:picLocks noChangeAspect="1"/>
          </p:cNvPicPr>
          <p:nvPr/>
        </p:nvPicPr>
        <p:blipFill>
          <a:blip r:embed="rId10"/>
          <a:stretch>
            <a:fillRect/>
          </a:stretch>
        </p:blipFill>
        <p:spPr>
          <a:xfrm>
            <a:off x="7917439" y="4421194"/>
            <a:ext cx="459701" cy="441935"/>
          </a:xfrm>
          <a:prstGeom prst="rect">
            <a:avLst/>
          </a:prstGeom>
        </p:spPr>
      </p:pic>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2815B462-9610-42F2-9486-1DC082F51026}"/>
                  </a:ext>
                </a:extLst>
              </p:cNvPr>
              <p:cNvSpPr/>
              <p:nvPr/>
            </p:nvSpPr>
            <p:spPr>
              <a:xfrm>
                <a:off x="8111538" y="1464914"/>
                <a:ext cx="531203" cy="3584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𝐷𝑉</m:t>
                      </m:r>
                      <m:sSub>
                        <m:sSubPr>
                          <m:ctrlP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𝐺</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23" name="Oval 22">
                <a:extLst>
                  <a:ext uri="{FF2B5EF4-FFF2-40B4-BE49-F238E27FC236}">
                    <a16:creationId xmlns:a16="http://schemas.microsoft.com/office/drawing/2014/main" id="{2815B462-9610-42F2-9486-1DC082F51026}"/>
                  </a:ext>
                </a:extLst>
              </p:cNvPr>
              <p:cNvSpPr>
                <a:spLocks noRot="1" noChangeAspect="1" noMove="1" noResize="1" noEditPoints="1" noAdjustHandles="1" noChangeArrowheads="1" noChangeShapeType="1" noTextEdit="1"/>
              </p:cNvSpPr>
              <p:nvPr/>
            </p:nvSpPr>
            <p:spPr>
              <a:xfrm>
                <a:off x="8111538" y="1464914"/>
                <a:ext cx="531203" cy="358483"/>
              </a:xfrm>
              <a:prstGeom prst="ellipse">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Oval 31">
                <a:extLst>
                  <a:ext uri="{FF2B5EF4-FFF2-40B4-BE49-F238E27FC236}">
                    <a16:creationId xmlns:a16="http://schemas.microsoft.com/office/drawing/2014/main" id="{3EDCD6FC-A8B1-46D0-A7DB-C12AAF3A0A1D}"/>
                  </a:ext>
                </a:extLst>
              </p:cNvPr>
              <p:cNvSpPr/>
              <p:nvPr/>
            </p:nvSpPr>
            <p:spPr>
              <a:xfrm>
                <a:off x="6852308" y="1144886"/>
                <a:ext cx="440035" cy="28251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𝐴</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7</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2" name="Oval 31">
                <a:extLst>
                  <a:ext uri="{FF2B5EF4-FFF2-40B4-BE49-F238E27FC236}">
                    <a16:creationId xmlns:a16="http://schemas.microsoft.com/office/drawing/2014/main" id="{3EDCD6FC-A8B1-46D0-A7DB-C12AAF3A0A1D}"/>
                  </a:ext>
                </a:extLst>
              </p:cNvPr>
              <p:cNvSpPr>
                <a:spLocks noRot="1" noChangeAspect="1" noMove="1" noResize="1" noEditPoints="1" noAdjustHandles="1" noChangeArrowheads="1" noChangeShapeType="1" noTextEdit="1"/>
              </p:cNvSpPr>
              <p:nvPr/>
            </p:nvSpPr>
            <p:spPr>
              <a:xfrm>
                <a:off x="6852308" y="1144886"/>
                <a:ext cx="440035" cy="282518"/>
              </a:xfrm>
              <a:prstGeom prst="ellipse">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BBCE8611-FA71-4EDB-8B86-187ACD98D7CD}"/>
                  </a:ext>
                </a:extLst>
              </p:cNvPr>
              <p:cNvSpPr/>
              <p:nvPr/>
            </p:nvSpPr>
            <p:spPr>
              <a:xfrm>
                <a:off x="6852308" y="1897140"/>
                <a:ext cx="440035" cy="3166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𝐴</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3</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3" name="Oval 32">
                <a:extLst>
                  <a:ext uri="{FF2B5EF4-FFF2-40B4-BE49-F238E27FC236}">
                    <a16:creationId xmlns:a16="http://schemas.microsoft.com/office/drawing/2014/main" id="{BBCE8611-FA71-4EDB-8B86-187ACD98D7CD}"/>
                  </a:ext>
                </a:extLst>
              </p:cNvPr>
              <p:cNvSpPr>
                <a:spLocks noRot="1" noChangeAspect="1" noMove="1" noResize="1" noEditPoints="1" noAdjustHandles="1" noChangeArrowheads="1" noChangeShapeType="1" noTextEdit="1"/>
              </p:cNvSpPr>
              <p:nvPr/>
            </p:nvSpPr>
            <p:spPr>
              <a:xfrm>
                <a:off x="6852308" y="1897140"/>
                <a:ext cx="440035" cy="316663"/>
              </a:xfrm>
              <a:prstGeom prst="ellipse">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5ED5FD46-C3F8-4C43-8CDE-C9727FE283D6}"/>
                  </a:ext>
                </a:extLst>
              </p:cNvPr>
              <p:cNvSpPr/>
              <p:nvPr/>
            </p:nvSpPr>
            <p:spPr>
              <a:xfrm>
                <a:off x="6836456" y="1494325"/>
                <a:ext cx="471737" cy="3166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𝑃𝐺</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13</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4" name="Oval 33">
                <a:extLst>
                  <a:ext uri="{FF2B5EF4-FFF2-40B4-BE49-F238E27FC236}">
                    <a16:creationId xmlns:a16="http://schemas.microsoft.com/office/drawing/2014/main" id="{5ED5FD46-C3F8-4C43-8CDE-C9727FE283D6}"/>
                  </a:ext>
                </a:extLst>
              </p:cNvPr>
              <p:cNvSpPr>
                <a:spLocks noRot="1" noChangeAspect="1" noMove="1" noResize="1" noEditPoints="1" noAdjustHandles="1" noChangeArrowheads="1" noChangeShapeType="1" noTextEdit="1"/>
              </p:cNvSpPr>
              <p:nvPr/>
            </p:nvSpPr>
            <p:spPr>
              <a:xfrm>
                <a:off x="6836456" y="1494325"/>
                <a:ext cx="471737" cy="316663"/>
              </a:xfrm>
              <a:prstGeom prst="ellipse">
                <a:avLst/>
              </a:prstGeom>
              <a:blipFill>
                <a:blip r:embed="rId16"/>
                <a:stretch>
                  <a:fillRect l="-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1F580651-90FE-426D-A8D1-AC8A9DE923DE}"/>
                  </a:ext>
                </a:extLst>
              </p:cNvPr>
              <p:cNvSpPr/>
              <p:nvPr/>
            </p:nvSpPr>
            <p:spPr>
              <a:xfrm>
                <a:off x="7429069" y="1443741"/>
                <a:ext cx="531203" cy="3584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𝑇</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𝑉</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𝐺</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5" name="Oval 34">
                <a:extLst>
                  <a:ext uri="{FF2B5EF4-FFF2-40B4-BE49-F238E27FC236}">
                    <a16:creationId xmlns:a16="http://schemas.microsoft.com/office/drawing/2014/main" id="{1F580651-90FE-426D-A8D1-AC8A9DE923DE}"/>
                  </a:ext>
                </a:extLst>
              </p:cNvPr>
              <p:cNvSpPr>
                <a:spLocks noRot="1" noChangeAspect="1" noMove="1" noResize="1" noEditPoints="1" noAdjustHandles="1" noChangeArrowheads="1" noChangeShapeType="1" noTextEdit="1"/>
              </p:cNvSpPr>
              <p:nvPr/>
            </p:nvSpPr>
            <p:spPr>
              <a:xfrm>
                <a:off x="7429069" y="1443741"/>
                <a:ext cx="531203" cy="358483"/>
              </a:xfrm>
              <a:prstGeom prst="ellipse">
                <a:avLst/>
              </a:prstGeom>
              <a:blipFill>
                <a:blip r:embed="rId17"/>
                <a:stretch>
                  <a:fillRect/>
                </a:stretch>
              </a:blipFill>
            </p:spPr>
            <p:txBody>
              <a:bodyPr/>
              <a:lstStyle/>
              <a:p>
                <a:r>
                  <a:rPr lang="en-US">
                    <a:noFill/>
                  </a:rPr>
                  <a:t> </a:t>
                </a:r>
              </a:p>
            </p:txBody>
          </p:sp>
        </mc:Fallback>
      </mc:AlternateContent>
      <p:sp>
        <p:nvSpPr>
          <p:cNvPr id="19" name="Date Placeholder 3">
            <a:extLst>
              <a:ext uri="{FF2B5EF4-FFF2-40B4-BE49-F238E27FC236}">
                <a16:creationId xmlns:a16="http://schemas.microsoft.com/office/drawing/2014/main" id="{F691DBD7-52DC-4656-8381-F2DB72486347}"/>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2" name="Picture 1">
            <a:extLst>
              <a:ext uri="{FF2B5EF4-FFF2-40B4-BE49-F238E27FC236}">
                <a16:creationId xmlns:a16="http://schemas.microsoft.com/office/drawing/2014/main" id="{884BA0C0-2FF4-4F2E-95C9-0EA7BB5C910B}"/>
              </a:ext>
            </a:extLst>
          </p:cNvPr>
          <p:cNvPicPr>
            <a:picLocks noChangeAspect="1"/>
          </p:cNvPicPr>
          <p:nvPr/>
        </p:nvPicPr>
        <p:blipFill>
          <a:blip r:embed="rId18"/>
          <a:stretch>
            <a:fillRect/>
          </a:stretch>
        </p:blipFill>
        <p:spPr>
          <a:xfrm>
            <a:off x="4822169" y="1734419"/>
            <a:ext cx="1426865" cy="462224"/>
          </a:xfrm>
          <a:prstGeom prst="rect">
            <a:avLst/>
          </a:prstGeom>
        </p:spPr>
      </p:pic>
    </p:spTree>
    <p:extLst>
      <p:ext uri="{BB962C8B-B14F-4D97-AF65-F5344CB8AC3E}">
        <p14:creationId xmlns:p14="http://schemas.microsoft.com/office/powerpoint/2010/main" val="4136443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B5F52E-1A2D-AF47-834F-5A302267C843}" type="slidenum">
              <a:rPr lang="en-US" smtClean="0"/>
              <a:t>11</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6" name="Picture 15">
            <a:extLst>
              <a:ext uri="{FF2B5EF4-FFF2-40B4-BE49-F238E27FC236}">
                <a16:creationId xmlns:a16="http://schemas.microsoft.com/office/drawing/2014/main" id="{C5924348-DB95-477E-B52B-039D95D90415}"/>
              </a:ext>
            </a:extLst>
          </p:cNvPr>
          <p:cNvPicPr>
            <a:picLocks noChangeAspect="1"/>
          </p:cNvPicPr>
          <p:nvPr/>
        </p:nvPicPr>
        <p:blipFill>
          <a:blip r:embed="rId3"/>
          <a:stretch>
            <a:fillRect/>
          </a:stretch>
        </p:blipFill>
        <p:spPr>
          <a:xfrm>
            <a:off x="593455" y="2013571"/>
            <a:ext cx="7957088" cy="3967956"/>
          </a:xfrm>
          <a:prstGeom prst="rect">
            <a:avLst/>
          </a:prstGeom>
        </p:spPr>
      </p:pic>
      <p:pic>
        <p:nvPicPr>
          <p:cNvPr id="29" name="Picture 28">
            <a:extLst>
              <a:ext uri="{FF2B5EF4-FFF2-40B4-BE49-F238E27FC236}">
                <a16:creationId xmlns:a16="http://schemas.microsoft.com/office/drawing/2014/main" id="{BE89544F-A2EF-4E9C-A570-3CB60E9FF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300" y="4465649"/>
            <a:ext cx="353024" cy="353024"/>
          </a:xfrm>
          <a:prstGeom prst="rect">
            <a:avLst/>
          </a:prstGeom>
        </p:spPr>
      </p:pic>
      <p:pic>
        <p:nvPicPr>
          <p:cNvPr id="30" name="Picture 29">
            <a:extLst>
              <a:ext uri="{FF2B5EF4-FFF2-40B4-BE49-F238E27FC236}">
                <a16:creationId xmlns:a16="http://schemas.microsoft.com/office/drawing/2014/main" id="{33AAB980-E742-412D-BFD2-5040F671E0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9192" y="4421194"/>
            <a:ext cx="617106" cy="502011"/>
          </a:xfrm>
          <a:prstGeom prst="rect">
            <a:avLst/>
          </a:prstGeom>
        </p:spPr>
      </p:pic>
      <p:pic>
        <p:nvPicPr>
          <p:cNvPr id="31" name="Content Placeholder 6">
            <a:extLst>
              <a:ext uri="{FF2B5EF4-FFF2-40B4-BE49-F238E27FC236}">
                <a16:creationId xmlns:a16="http://schemas.microsoft.com/office/drawing/2014/main" id="{E8B7ED0E-09E9-45F7-A1A9-4E33B7B306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388" y="1198107"/>
            <a:ext cx="997419" cy="1188230"/>
          </a:xfrm>
          <a:prstGeom prst="rect">
            <a:avLst/>
          </a:prstGeom>
        </p:spPr>
      </p:pic>
      <p:pic>
        <p:nvPicPr>
          <p:cNvPr id="14" name="Picture 13">
            <a:extLst>
              <a:ext uri="{FF2B5EF4-FFF2-40B4-BE49-F238E27FC236}">
                <a16:creationId xmlns:a16="http://schemas.microsoft.com/office/drawing/2014/main" id="{7980FC1A-3DB3-4A06-8111-455CDC810E65}"/>
              </a:ext>
            </a:extLst>
          </p:cNvPr>
          <p:cNvPicPr>
            <a:picLocks noChangeAspect="1"/>
          </p:cNvPicPr>
          <p:nvPr/>
        </p:nvPicPr>
        <p:blipFill>
          <a:blip r:embed="rId7"/>
          <a:stretch>
            <a:fillRect/>
          </a:stretch>
        </p:blipFill>
        <p:spPr>
          <a:xfrm>
            <a:off x="2042775" y="1789073"/>
            <a:ext cx="852193" cy="407570"/>
          </a:xfrm>
          <a:prstGeom prst="rect">
            <a:avLst/>
          </a:prstGeom>
        </p:spPr>
      </p:pic>
      <p:pic>
        <p:nvPicPr>
          <p:cNvPr id="17" name="Picture 16">
            <a:extLst>
              <a:ext uri="{FF2B5EF4-FFF2-40B4-BE49-F238E27FC236}">
                <a16:creationId xmlns:a16="http://schemas.microsoft.com/office/drawing/2014/main" id="{D983F560-B5F0-4D1C-A138-4E6E4220D287}"/>
              </a:ext>
            </a:extLst>
          </p:cNvPr>
          <p:cNvPicPr>
            <a:picLocks noChangeAspect="1"/>
          </p:cNvPicPr>
          <p:nvPr/>
        </p:nvPicPr>
        <p:blipFill>
          <a:blip r:embed="rId8"/>
          <a:stretch>
            <a:fillRect/>
          </a:stretch>
        </p:blipFill>
        <p:spPr>
          <a:xfrm>
            <a:off x="1696807" y="4052669"/>
            <a:ext cx="1217408" cy="476082"/>
          </a:xfrm>
          <a:prstGeom prst="rect">
            <a:avLst/>
          </a:prstGeom>
        </p:spPr>
      </p:pic>
      <p:pic>
        <p:nvPicPr>
          <p:cNvPr id="18" name="Picture 17">
            <a:extLst>
              <a:ext uri="{FF2B5EF4-FFF2-40B4-BE49-F238E27FC236}">
                <a16:creationId xmlns:a16="http://schemas.microsoft.com/office/drawing/2014/main" id="{BA2974F1-FADE-4DD7-BFEA-7DE2A879EA73}"/>
              </a:ext>
            </a:extLst>
          </p:cNvPr>
          <p:cNvPicPr>
            <a:picLocks noChangeAspect="1"/>
          </p:cNvPicPr>
          <p:nvPr/>
        </p:nvPicPr>
        <p:blipFill>
          <a:blip r:embed="rId9"/>
          <a:stretch>
            <a:fillRect/>
          </a:stretch>
        </p:blipFill>
        <p:spPr>
          <a:xfrm>
            <a:off x="1645920" y="5053376"/>
            <a:ext cx="1366472" cy="639482"/>
          </a:xfrm>
          <a:prstGeom prst="rect">
            <a:avLst/>
          </a:prstGeom>
        </p:spPr>
      </p:pic>
      <p:sp>
        <p:nvSpPr>
          <p:cNvPr id="20" name="Title 2">
            <a:extLst>
              <a:ext uri="{FF2B5EF4-FFF2-40B4-BE49-F238E27FC236}">
                <a16:creationId xmlns:a16="http://schemas.microsoft.com/office/drawing/2014/main" id="{A4B47580-2975-4A61-B5E1-B4B5938C86BD}"/>
              </a:ext>
            </a:extLst>
          </p:cNvPr>
          <p:cNvSpPr>
            <a:spLocks noGrp="1"/>
          </p:cNvSpPr>
          <p:nvPr>
            <p:ph type="ctrTitle"/>
          </p:nvPr>
        </p:nvSpPr>
        <p:spPr>
          <a:xfrm>
            <a:off x="1818728" y="311384"/>
            <a:ext cx="4932822" cy="462224"/>
          </a:xfrm>
        </p:spPr>
        <p:txBody>
          <a:bodyPr/>
          <a:lstStyle/>
          <a:p>
            <a:r>
              <a:rPr lang="en-US" dirty="0"/>
              <a:t>Use Case 1.B</a:t>
            </a:r>
          </a:p>
        </p:txBody>
      </p:sp>
      <p:pic>
        <p:nvPicPr>
          <p:cNvPr id="8" name="Picture 7">
            <a:extLst>
              <a:ext uri="{FF2B5EF4-FFF2-40B4-BE49-F238E27FC236}">
                <a16:creationId xmlns:a16="http://schemas.microsoft.com/office/drawing/2014/main" id="{334494B5-6CB8-411A-B5E6-E1B546540744}"/>
              </a:ext>
            </a:extLst>
          </p:cNvPr>
          <p:cNvPicPr>
            <a:picLocks noChangeAspect="1"/>
          </p:cNvPicPr>
          <p:nvPr/>
        </p:nvPicPr>
        <p:blipFill>
          <a:blip r:embed="rId10"/>
          <a:stretch>
            <a:fillRect/>
          </a:stretch>
        </p:blipFill>
        <p:spPr>
          <a:xfrm>
            <a:off x="7917439" y="4421194"/>
            <a:ext cx="459701" cy="441935"/>
          </a:xfrm>
          <a:prstGeom prst="rect">
            <a:avLst/>
          </a:prstGeom>
        </p:spPr>
      </p:pic>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2815B462-9610-42F2-9486-1DC082F51026}"/>
                  </a:ext>
                </a:extLst>
              </p:cNvPr>
              <p:cNvSpPr/>
              <p:nvPr/>
            </p:nvSpPr>
            <p:spPr>
              <a:xfrm>
                <a:off x="8111538" y="1464914"/>
                <a:ext cx="531203" cy="3584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𝐷𝑉</m:t>
                      </m:r>
                      <m:sSub>
                        <m:sSubPr>
                          <m:ctrlP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𝐺</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23" name="Oval 22">
                <a:extLst>
                  <a:ext uri="{FF2B5EF4-FFF2-40B4-BE49-F238E27FC236}">
                    <a16:creationId xmlns:a16="http://schemas.microsoft.com/office/drawing/2014/main" id="{2815B462-9610-42F2-9486-1DC082F51026}"/>
                  </a:ext>
                </a:extLst>
              </p:cNvPr>
              <p:cNvSpPr>
                <a:spLocks noRot="1" noChangeAspect="1" noMove="1" noResize="1" noEditPoints="1" noAdjustHandles="1" noChangeArrowheads="1" noChangeShapeType="1" noTextEdit="1"/>
              </p:cNvSpPr>
              <p:nvPr/>
            </p:nvSpPr>
            <p:spPr>
              <a:xfrm>
                <a:off x="8111538" y="1464914"/>
                <a:ext cx="531203" cy="358483"/>
              </a:xfrm>
              <a:prstGeom prst="ellipse">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Oval 31">
                <a:extLst>
                  <a:ext uri="{FF2B5EF4-FFF2-40B4-BE49-F238E27FC236}">
                    <a16:creationId xmlns:a16="http://schemas.microsoft.com/office/drawing/2014/main" id="{3EDCD6FC-A8B1-46D0-A7DB-C12AAF3A0A1D}"/>
                  </a:ext>
                </a:extLst>
              </p:cNvPr>
              <p:cNvSpPr/>
              <p:nvPr/>
            </p:nvSpPr>
            <p:spPr>
              <a:xfrm>
                <a:off x="6852308" y="1144886"/>
                <a:ext cx="440035" cy="28251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𝐴</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7</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2" name="Oval 31">
                <a:extLst>
                  <a:ext uri="{FF2B5EF4-FFF2-40B4-BE49-F238E27FC236}">
                    <a16:creationId xmlns:a16="http://schemas.microsoft.com/office/drawing/2014/main" id="{3EDCD6FC-A8B1-46D0-A7DB-C12AAF3A0A1D}"/>
                  </a:ext>
                </a:extLst>
              </p:cNvPr>
              <p:cNvSpPr>
                <a:spLocks noRot="1" noChangeAspect="1" noMove="1" noResize="1" noEditPoints="1" noAdjustHandles="1" noChangeArrowheads="1" noChangeShapeType="1" noTextEdit="1"/>
              </p:cNvSpPr>
              <p:nvPr/>
            </p:nvSpPr>
            <p:spPr>
              <a:xfrm>
                <a:off x="6852308" y="1144886"/>
                <a:ext cx="440035" cy="282518"/>
              </a:xfrm>
              <a:prstGeom prst="ellipse">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BBCE8611-FA71-4EDB-8B86-187ACD98D7CD}"/>
                  </a:ext>
                </a:extLst>
              </p:cNvPr>
              <p:cNvSpPr/>
              <p:nvPr/>
            </p:nvSpPr>
            <p:spPr>
              <a:xfrm>
                <a:off x="6852308" y="1897140"/>
                <a:ext cx="440035" cy="3166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𝐴</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3</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3" name="Oval 32">
                <a:extLst>
                  <a:ext uri="{FF2B5EF4-FFF2-40B4-BE49-F238E27FC236}">
                    <a16:creationId xmlns:a16="http://schemas.microsoft.com/office/drawing/2014/main" id="{BBCE8611-FA71-4EDB-8B86-187ACD98D7CD}"/>
                  </a:ext>
                </a:extLst>
              </p:cNvPr>
              <p:cNvSpPr>
                <a:spLocks noRot="1" noChangeAspect="1" noMove="1" noResize="1" noEditPoints="1" noAdjustHandles="1" noChangeArrowheads="1" noChangeShapeType="1" noTextEdit="1"/>
              </p:cNvSpPr>
              <p:nvPr/>
            </p:nvSpPr>
            <p:spPr>
              <a:xfrm>
                <a:off x="6852308" y="1897140"/>
                <a:ext cx="440035" cy="316663"/>
              </a:xfrm>
              <a:prstGeom prst="ellipse">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5ED5FD46-C3F8-4C43-8CDE-C9727FE283D6}"/>
                  </a:ext>
                </a:extLst>
              </p:cNvPr>
              <p:cNvSpPr/>
              <p:nvPr/>
            </p:nvSpPr>
            <p:spPr>
              <a:xfrm>
                <a:off x="6836456" y="1494325"/>
                <a:ext cx="471737" cy="3166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𝑃𝐺</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13</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4" name="Oval 33">
                <a:extLst>
                  <a:ext uri="{FF2B5EF4-FFF2-40B4-BE49-F238E27FC236}">
                    <a16:creationId xmlns:a16="http://schemas.microsoft.com/office/drawing/2014/main" id="{5ED5FD46-C3F8-4C43-8CDE-C9727FE283D6}"/>
                  </a:ext>
                </a:extLst>
              </p:cNvPr>
              <p:cNvSpPr>
                <a:spLocks noRot="1" noChangeAspect="1" noMove="1" noResize="1" noEditPoints="1" noAdjustHandles="1" noChangeArrowheads="1" noChangeShapeType="1" noTextEdit="1"/>
              </p:cNvSpPr>
              <p:nvPr/>
            </p:nvSpPr>
            <p:spPr>
              <a:xfrm>
                <a:off x="6836456" y="1494325"/>
                <a:ext cx="471737" cy="316663"/>
              </a:xfrm>
              <a:prstGeom prst="ellipse">
                <a:avLst/>
              </a:prstGeom>
              <a:blipFill>
                <a:blip r:embed="rId16"/>
                <a:stretch>
                  <a:fillRect l="-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1F580651-90FE-426D-A8D1-AC8A9DE923DE}"/>
                  </a:ext>
                </a:extLst>
              </p:cNvPr>
              <p:cNvSpPr/>
              <p:nvPr/>
            </p:nvSpPr>
            <p:spPr>
              <a:xfrm>
                <a:off x="7429069" y="1443741"/>
                <a:ext cx="531203" cy="3584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𝑇</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𝑉</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𝐺</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5" name="Oval 34">
                <a:extLst>
                  <a:ext uri="{FF2B5EF4-FFF2-40B4-BE49-F238E27FC236}">
                    <a16:creationId xmlns:a16="http://schemas.microsoft.com/office/drawing/2014/main" id="{1F580651-90FE-426D-A8D1-AC8A9DE923DE}"/>
                  </a:ext>
                </a:extLst>
              </p:cNvPr>
              <p:cNvSpPr>
                <a:spLocks noRot="1" noChangeAspect="1" noMove="1" noResize="1" noEditPoints="1" noAdjustHandles="1" noChangeArrowheads="1" noChangeShapeType="1" noTextEdit="1"/>
              </p:cNvSpPr>
              <p:nvPr/>
            </p:nvSpPr>
            <p:spPr>
              <a:xfrm>
                <a:off x="7429069" y="1443741"/>
                <a:ext cx="531203" cy="358483"/>
              </a:xfrm>
              <a:prstGeom prst="ellipse">
                <a:avLst/>
              </a:prstGeom>
              <a:blipFill>
                <a:blip r:embed="rId17"/>
                <a:stretch>
                  <a:fillRect/>
                </a:stretch>
              </a:blipFill>
            </p:spPr>
            <p:txBody>
              <a:bodyPr/>
              <a:lstStyle/>
              <a:p>
                <a:r>
                  <a:rPr lang="en-US">
                    <a:noFill/>
                  </a:rPr>
                  <a:t> </a:t>
                </a:r>
              </a:p>
            </p:txBody>
          </p:sp>
        </mc:Fallback>
      </mc:AlternateContent>
      <p:sp>
        <p:nvSpPr>
          <p:cNvPr id="19" name="Date Placeholder 3">
            <a:extLst>
              <a:ext uri="{FF2B5EF4-FFF2-40B4-BE49-F238E27FC236}">
                <a16:creationId xmlns:a16="http://schemas.microsoft.com/office/drawing/2014/main" id="{F691DBD7-52DC-4656-8381-F2DB72486347}"/>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2" name="Picture 1">
            <a:extLst>
              <a:ext uri="{FF2B5EF4-FFF2-40B4-BE49-F238E27FC236}">
                <a16:creationId xmlns:a16="http://schemas.microsoft.com/office/drawing/2014/main" id="{884BA0C0-2FF4-4F2E-95C9-0EA7BB5C910B}"/>
              </a:ext>
            </a:extLst>
          </p:cNvPr>
          <p:cNvPicPr>
            <a:picLocks noChangeAspect="1"/>
          </p:cNvPicPr>
          <p:nvPr/>
        </p:nvPicPr>
        <p:blipFill>
          <a:blip r:embed="rId18"/>
          <a:stretch>
            <a:fillRect/>
          </a:stretch>
        </p:blipFill>
        <p:spPr>
          <a:xfrm>
            <a:off x="4822169" y="1734419"/>
            <a:ext cx="1426865" cy="462224"/>
          </a:xfrm>
          <a:prstGeom prst="rect">
            <a:avLst/>
          </a:prstGeom>
        </p:spPr>
      </p:pic>
      <p:pic>
        <p:nvPicPr>
          <p:cNvPr id="22" name="Picture 21">
            <a:extLst>
              <a:ext uri="{FF2B5EF4-FFF2-40B4-BE49-F238E27FC236}">
                <a16:creationId xmlns:a16="http://schemas.microsoft.com/office/drawing/2014/main" id="{D9EF0DA9-4CC8-4EAF-886C-34F96D712A96}"/>
              </a:ext>
            </a:extLst>
          </p:cNvPr>
          <p:cNvPicPr>
            <a:picLocks noChangeAspect="1"/>
          </p:cNvPicPr>
          <p:nvPr/>
        </p:nvPicPr>
        <p:blipFill>
          <a:blip r:embed="rId19"/>
          <a:stretch>
            <a:fillRect/>
          </a:stretch>
        </p:blipFill>
        <p:spPr>
          <a:xfrm>
            <a:off x="4930434" y="1092274"/>
            <a:ext cx="1210334" cy="536472"/>
          </a:xfrm>
          <a:prstGeom prst="rect">
            <a:avLst/>
          </a:prstGeom>
        </p:spPr>
      </p:pic>
    </p:spTree>
    <p:extLst>
      <p:ext uri="{BB962C8B-B14F-4D97-AF65-F5344CB8AC3E}">
        <p14:creationId xmlns:p14="http://schemas.microsoft.com/office/powerpoint/2010/main" val="3544528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D04104-B8BA-4F65-AE17-A5C1C04ABA03}"/>
              </a:ext>
            </a:extLst>
          </p:cNvPr>
          <p:cNvSpPr>
            <a:spLocks noGrp="1"/>
          </p:cNvSpPr>
          <p:nvPr>
            <p:ph type="ctrTitle"/>
          </p:nvPr>
        </p:nvSpPr>
        <p:spPr>
          <a:xfrm>
            <a:off x="1864448" y="269801"/>
            <a:ext cx="4932822" cy="687248"/>
          </a:xfrm>
        </p:spPr>
        <p:txBody>
          <a:bodyPr/>
          <a:lstStyle/>
          <a:p>
            <a:r>
              <a:rPr lang="en-US" sz="2400" dirty="0"/>
              <a:t>Use Case 2 Configuration in EGRBAC</a:t>
            </a:r>
          </a:p>
        </p:txBody>
      </p:sp>
      <p:sp>
        <p:nvSpPr>
          <p:cNvPr id="4" name="Slide Number Placeholder 3">
            <a:extLst>
              <a:ext uri="{FF2B5EF4-FFF2-40B4-BE49-F238E27FC236}">
                <a16:creationId xmlns:a16="http://schemas.microsoft.com/office/drawing/2014/main" id="{680F097A-0DDC-4A5F-95B8-CF6C3BDC4F0A}"/>
              </a:ext>
            </a:extLst>
          </p:cNvPr>
          <p:cNvSpPr>
            <a:spLocks noGrp="1"/>
          </p:cNvSpPr>
          <p:nvPr>
            <p:ph type="sldNum" sz="quarter" idx="4"/>
          </p:nvPr>
        </p:nvSpPr>
        <p:spPr/>
        <p:txBody>
          <a:bodyPr/>
          <a:lstStyle/>
          <a:p>
            <a:fld id="{689318A1-174D-4DEE-8106-03A37B9BCF15}" type="slidenum">
              <a:rPr lang="en-US" sz="1000" smtClean="0"/>
              <a:pPr/>
              <a:t>12</a:t>
            </a:fld>
            <a:endParaRPr lang="en-US" sz="1000" dirty="0"/>
          </a:p>
        </p:txBody>
      </p:sp>
      <p:sp>
        <p:nvSpPr>
          <p:cNvPr id="5" name="Footer Placeholder 4">
            <a:extLst>
              <a:ext uri="{FF2B5EF4-FFF2-40B4-BE49-F238E27FC236}">
                <a16:creationId xmlns:a16="http://schemas.microsoft.com/office/drawing/2014/main" id="{D50106BF-3165-4CAB-B5AE-CC845D748C4E}"/>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57181E34-EC5C-407C-89B5-F84EC2BC5ADD}"/>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8" name="Picture 7" descr="A screenshot of text&#10;&#10;Description automatically generated">
            <a:extLst>
              <a:ext uri="{FF2B5EF4-FFF2-40B4-BE49-F238E27FC236}">
                <a16:creationId xmlns:a16="http://schemas.microsoft.com/office/drawing/2014/main" id="{B0B41D61-CE68-4B0F-AB05-814A71ABB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427" y="1175924"/>
            <a:ext cx="4552063" cy="4780050"/>
          </a:xfrm>
          <a:prstGeom prst="rect">
            <a:avLst/>
          </a:prstGeom>
        </p:spPr>
      </p:pic>
    </p:spTree>
    <p:extLst>
      <p:ext uri="{BB962C8B-B14F-4D97-AF65-F5344CB8AC3E}">
        <p14:creationId xmlns:p14="http://schemas.microsoft.com/office/powerpoint/2010/main" val="4065529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B7C764-C6E4-44C9-8011-34777BA7F62E}"/>
              </a:ext>
            </a:extLst>
          </p:cNvPr>
          <p:cNvSpPr>
            <a:spLocks noGrp="1"/>
          </p:cNvSpPr>
          <p:nvPr>
            <p:ph type="sldNum" sz="quarter" idx="4"/>
          </p:nvPr>
        </p:nvSpPr>
        <p:spPr/>
        <p:txBody>
          <a:bodyPr/>
          <a:lstStyle/>
          <a:p>
            <a:fld id="{689318A1-174D-4DEE-8106-03A37B9BCF15}" type="slidenum">
              <a:rPr lang="en-US" sz="1000" smtClean="0"/>
              <a:pPr/>
              <a:t>13</a:t>
            </a:fld>
            <a:endParaRPr lang="en-US" sz="1000" dirty="0"/>
          </a:p>
        </p:txBody>
      </p:sp>
      <p:sp>
        <p:nvSpPr>
          <p:cNvPr id="5" name="Footer Placeholder 4">
            <a:extLst>
              <a:ext uri="{FF2B5EF4-FFF2-40B4-BE49-F238E27FC236}">
                <a16:creationId xmlns:a16="http://schemas.microsoft.com/office/drawing/2014/main" id="{04DEA691-C605-4B1E-B384-0343E2748238}"/>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Title 2">
            <a:extLst>
              <a:ext uri="{FF2B5EF4-FFF2-40B4-BE49-F238E27FC236}">
                <a16:creationId xmlns:a16="http://schemas.microsoft.com/office/drawing/2014/main" id="{3C7004B2-0786-49A6-BF1E-E03C026AF019}"/>
              </a:ext>
            </a:extLst>
          </p:cNvPr>
          <p:cNvSpPr>
            <a:spLocks noGrp="1"/>
          </p:cNvSpPr>
          <p:nvPr>
            <p:ph type="ctrTitle"/>
          </p:nvPr>
        </p:nvSpPr>
        <p:spPr>
          <a:xfrm>
            <a:off x="1818728" y="311384"/>
            <a:ext cx="4932822" cy="462224"/>
          </a:xfrm>
        </p:spPr>
        <p:txBody>
          <a:bodyPr/>
          <a:lstStyle/>
          <a:p>
            <a:r>
              <a:rPr lang="en-US" dirty="0"/>
              <a:t>Use Case 2</a:t>
            </a:r>
          </a:p>
        </p:txBody>
      </p:sp>
      <p:pic>
        <p:nvPicPr>
          <p:cNvPr id="14" name="Picture 13">
            <a:extLst>
              <a:ext uri="{FF2B5EF4-FFF2-40B4-BE49-F238E27FC236}">
                <a16:creationId xmlns:a16="http://schemas.microsoft.com/office/drawing/2014/main" id="{3C6E7093-6423-4348-8A21-969D2D5B79AE}"/>
              </a:ext>
            </a:extLst>
          </p:cNvPr>
          <p:cNvPicPr>
            <a:picLocks noChangeAspect="1"/>
          </p:cNvPicPr>
          <p:nvPr/>
        </p:nvPicPr>
        <p:blipFill>
          <a:blip r:embed="rId3"/>
          <a:stretch>
            <a:fillRect/>
          </a:stretch>
        </p:blipFill>
        <p:spPr>
          <a:xfrm>
            <a:off x="690880" y="1871076"/>
            <a:ext cx="7475433" cy="3727769"/>
          </a:xfrm>
          <a:prstGeom prst="rect">
            <a:avLst/>
          </a:prstGeom>
        </p:spPr>
      </p:pic>
      <p:pic>
        <p:nvPicPr>
          <p:cNvPr id="16" name="Picture 15">
            <a:extLst>
              <a:ext uri="{FF2B5EF4-FFF2-40B4-BE49-F238E27FC236}">
                <a16:creationId xmlns:a16="http://schemas.microsoft.com/office/drawing/2014/main" id="{0FD91E85-B6C1-4B45-BFC6-EE46510F06D0}"/>
              </a:ext>
            </a:extLst>
          </p:cNvPr>
          <p:cNvPicPr>
            <a:picLocks noChangeAspect="1"/>
          </p:cNvPicPr>
          <p:nvPr/>
        </p:nvPicPr>
        <p:blipFill>
          <a:blip r:embed="rId4"/>
          <a:stretch>
            <a:fillRect/>
          </a:stretch>
        </p:blipFill>
        <p:spPr>
          <a:xfrm>
            <a:off x="7975279" y="1096945"/>
            <a:ext cx="955681" cy="1548261"/>
          </a:xfrm>
          <a:prstGeom prst="rect">
            <a:avLst/>
          </a:prstGeom>
        </p:spPr>
      </p:pic>
      <p:pic>
        <p:nvPicPr>
          <p:cNvPr id="17" name="Picture 16">
            <a:extLst>
              <a:ext uri="{FF2B5EF4-FFF2-40B4-BE49-F238E27FC236}">
                <a16:creationId xmlns:a16="http://schemas.microsoft.com/office/drawing/2014/main" id="{B6CDE3BA-6341-4230-ABB7-422517204A82}"/>
              </a:ext>
            </a:extLst>
          </p:cNvPr>
          <p:cNvPicPr>
            <a:picLocks noChangeAspect="1"/>
          </p:cNvPicPr>
          <p:nvPr/>
        </p:nvPicPr>
        <p:blipFill>
          <a:blip r:embed="rId5"/>
          <a:stretch>
            <a:fillRect/>
          </a:stretch>
        </p:blipFill>
        <p:spPr>
          <a:xfrm>
            <a:off x="7969768" y="5029551"/>
            <a:ext cx="365860" cy="482966"/>
          </a:xfrm>
          <a:prstGeom prst="rect">
            <a:avLst/>
          </a:prstGeom>
        </p:spPr>
      </p:pic>
      <p:pic>
        <p:nvPicPr>
          <p:cNvPr id="18" name="Picture 17">
            <a:extLst>
              <a:ext uri="{FF2B5EF4-FFF2-40B4-BE49-F238E27FC236}">
                <a16:creationId xmlns:a16="http://schemas.microsoft.com/office/drawing/2014/main" id="{650DA0F0-9100-44B2-9043-F18DEDCA8B3D}"/>
              </a:ext>
            </a:extLst>
          </p:cNvPr>
          <p:cNvPicPr>
            <a:picLocks noChangeAspect="1"/>
          </p:cNvPicPr>
          <p:nvPr/>
        </p:nvPicPr>
        <p:blipFill>
          <a:blip r:embed="rId6"/>
          <a:stretch>
            <a:fillRect/>
          </a:stretch>
        </p:blipFill>
        <p:spPr>
          <a:xfrm>
            <a:off x="8335628" y="4288055"/>
            <a:ext cx="609522" cy="584381"/>
          </a:xfrm>
          <a:prstGeom prst="rect">
            <a:avLst/>
          </a:prstGeom>
        </p:spPr>
      </p:pic>
      <p:pic>
        <p:nvPicPr>
          <p:cNvPr id="19" name="Picture 18">
            <a:extLst>
              <a:ext uri="{FF2B5EF4-FFF2-40B4-BE49-F238E27FC236}">
                <a16:creationId xmlns:a16="http://schemas.microsoft.com/office/drawing/2014/main" id="{65AD339B-E342-49C9-9C53-F01B67ED7863}"/>
              </a:ext>
            </a:extLst>
          </p:cNvPr>
          <p:cNvPicPr>
            <a:picLocks noChangeAspect="1"/>
          </p:cNvPicPr>
          <p:nvPr/>
        </p:nvPicPr>
        <p:blipFill>
          <a:blip r:embed="rId7"/>
          <a:stretch>
            <a:fillRect/>
          </a:stretch>
        </p:blipFill>
        <p:spPr>
          <a:xfrm>
            <a:off x="7392477" y="4138197"/>
            <a:ext cx="858494" cy="734239"/>
          </a:xfrm>
          <a:prstGeom prst="rect">
            <a:avLst/>
          </a:prstGeom>
        </p:spPr>
      </p:pic>
      <p:pic>
        <p:nvPicPr>
          <p:cNvPr id="20" name="Picture 19">
            <a:extLst>
              <a:ext uri="{FF2B5EF4-FFF2-40B4-BE49-F238E27FC236}">
                <a16:creationId xmlns:a16="http://schemas.microsoft.com/office/drawing/2014/main" id="{34B7E216-27C7-441C-B568-DB094EE9E26E}"/>
              </a:ext>
            </a:extLst>
          </p:cNvPr>
          <p:cNvPicPr>
            <a:picLocks noChangeAspect="1"/>
          </p:cNvPicPr>
          <p:nvPr/>
        </p:nvPicPr>
        <p:blipFill>
          <a:blip r:embed="rId8"/>
          <a:stretch>
            <a:fillRect/>
          </a:stretch>
        </p:blipFill>
        <p:spPr>
          <a:xfrm>
            <a:off x="811059" y="1329342"/>
            <a:ext cx="741546" cy="713266"/>
          </a:xfrm>
          <a:prstGeom prst="rect">
            <a:avLst/>
          </a:prstGeom>
        </p:spPr>
      </p:pic>
      <p:sp>
        <p:nvSpPr>
          <p:cNvPr id="11" name="Date Placeholder 3">
            <a:extLst>
              <a:ext uri="{FF2B5EF4-FFF2-40B4-BE49-F238E27FC236}">
                <a16:creationId xmlns:a16="http://schemas.microsoft.com/office/drawing/2014/main" id="{730E37A5-6560-4607-AAA3-8EC6141AB77C}"/>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93305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B7C764-C6E4-44C9-8011-34777BA7F62E}"/>
              </a:ext>
            </a:extLst>
          </p:cNvPr>
          <p:cNvSpPr>
            <a:spLocks noGrp="1"/>
          </p:cNvSpPr>
          <p:nvPr>
            <p:ph type="sldNum" sz="quarter" idx="4"/>
          </p:nvPr>
        </p:nvSpPr>
        <p:spPr/>
        <p:txBody>
          <a:bodyPr/>
          <a:lstStyle/>
          <a:p>
            <a:fld id="{689318A1-174D-4DEE-8106-03A37B9BCF15}" type="slidenum">
              <a:rPr lang="en-US" sz="1000" smtClean="0"/>
              <a:pPr/>
              <a:t>14</a:t>
            </a:fld>
            <a:endParaRPr lang="en-US" sz="1000" dirty="0"/>
          </a:p>
        </p:txBody>
      </p:sp>
      <p:sp>
        <p:nvSpPr>
          <p:cNvPr id="5" name="Footer Placeholder 4">
            <a:extLst>
              <a:ext uri="{FF2B5EF4-FFF2-40B4-BE49-F238E27FC236}">
                <a16:creationId xmlns:a16="http://schemas.microsoft.com/office/drawing/2014/main" id="{04DEA691-C605-4B1E-B384-0343E2748238}"/>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Title 2">
            <a:extLst>
              <a:ext uri="{FF2B5EF4-FFF2-40B4-BE49-F238E27FC236}">
                <a16:creationId xmlns:a16="http://schemas.microsoft.com/office/drawing/2014/main" id="{3C7004B2-0786-49A6-BF1E-E03C026AF019}"/>
              </a:ext>
            </a:extLst>
          </p:cNvPr>
          <p:cNvSpPr>
            <a:spLocks noGrp="1"/>
          </p:cNvSpPr>
          <p:nvPr>
            <p:ph type="ctrTitle"/>
          </p:nvPr>
        </p:nvSpPr>
        <p:spPr>
          <a:xfrm>
            <a:off x="1818728" y="311384"/>
            <a:ext cx="4932822" cy="462224"/>
          </a:xfrm>
        </p:spPr>
        <p:txBody>
          <a:bodyPr/>
          <a:lstStyle/>
          <a:p>
            <a:r>
              <a:rPr lang="en-US" dirty="0"/>
              <a:t>Use Case 2</a:t>
            </a:r>
          </a:p>
        </p:txBody>
      </p:sp>
      <p:pic>
        <p:nvPicPr>
          <p:cNvPr id="14" name="Picture 13">
            <a:extLst>
              <a:ext uri="{FF2B5EF4-FFF2-40B4-BE49-F238E27FC236}">
                <a16:creationId xmlns:a16="http://schemas.microsoft.com/office/drawing/2014/main" id="{3C6E7093-6423-4348-8A21-969D2D5B79AE}"/>
              </a:ext>
            </a:extLst>
          </p:cNvPr>
          <p:cNvPicPr>
            <a:picLocks noChangeAspect="1"/>
          </p:cNvPicPr>
          <p:nvPr/>
        </p:nvPicPr>
        <p:blipFill>
          <a:blip r:embed="rId3"/>
          <a:stretch>
            <a:fillRect/>
          </a:stretch>
        </p:blipFill>
        <p:spPr>
          <a:xfrm>
            <a:off x="690880" y="1871076"/>
            <a:ext cx="7475433" cy="3727769"/>
          </a:xfrm>
          <a:prstGeom prst="rect">
            <a:avLst/>
          </a:prstGeom>
        </p:spPr>
      </p:pic>
      <p:pic>
        <p:nvPicPr>
          <p:cNvPr id="16" name="Picture 15">
            <a:extLst>
              <a:ext uri="{FF2B5EF4-FFF2-40B4-BE49-F238E27FC236}">
                <a16:creationId xmlns:a16="http://schemas.microsoft.com/office/drawing/2014/main" id="{0FD91E85-B6C1-4B45-BFC6-EE46510F06D0}"/>
              </a:ext>
            </a:extLst>
          </p:cNvPr>
          <p:cNvPicPr>
            <a:picLocks noChangeAspect="1"/>
          </p:cNvPicPr>
          <p:nvPr/>
        </p:nvPicPr>
        <p:blipFill>
          <a:blip r:embed="rId4"/>
          <a:stretch>
            <a:fillRect/>
          </a:stretch>
        </p:blipFill>
        <p:spPr>
          <a:xfrm>
            <a:off x="7975279" y="1096945"/>
            <a:ext cx="955681" cy="1548261"/>
          </a:xfrm>
          <a:prstGeom prst="rect">
            <a:avLst/>
          </a:prstGeom>
        </p:spPr>
      </p:pic>
      <p:pic>
        <p:nvPicPr>
          <p:cNvPr id="17" name="Picture 16">
            <a:extLst>
              <a:ext uri="{FF2B5EF4-FFF2-40B4-BE49-F238E27FC236}">
                <a16:creationId xmlns:a16="http://schemas.microsoft.com/office/drawing/2014/main" id="{B6CDE3BA-6341-4230-ABB7-422517204A82}"/>
              </a:ext>
            </a:extLst>
          </p:cNvPr>
          <p:cNvPicPr>
            <a:picLocks noChangeAspect="1"/>
          </p:cNvPicPr>
          <p:nvPr/>
        </p:nvPicPr>
        <p:blipFill>
          <a:blip r:embed="rId5"/>
          <a:stretch>
            <a:fillRect/>
          </a:stretch>
        </p:blipFill>
        <p:spPr>
          <a:xfrm>
            <a:off x="7969768" y="5029551"/>
            <a:ext cx="365860" cy="482966"/>
          </a:xfrm>
          <a:prstGeom prst="rect">
            <a:avLst/>
          </a:prstGeom>
        </p:spPr>
      </p:pic>
      <p:pic>
        <p:nvPicPr>
          <p:cNvPr id="18" name="Picture 17">
            <a:extLst>
              <a:ext uri="{FF2B5EF4-FFF2-40B4-BE49-F238E27FC236}">
                <a16:creationId xmlns:a16="http://schemas.microsoft.com/office/drawing/2014/main" id="{650DA0F0-9100-44B2-9043-F18DEDCA8B3D}"/>
              </a:ext>
            </a:extLst>
          </p:cNvPr>
          <p:cNvPicPr>
            <a:picLocks noChangeAspect="1"/>
          </p:cNvPicPr>
          <p:nvPr/>
        </p:nvPicPr>
        <p:blipFill>
          <a:blip r:embed="rId6"/>
          <a:stretch>
            <a:fillRect/>
          </a:stretch>
        </p:blipFill>
        <p:spPr>
          <a:xfrm>
            <a:off x="8335628" y="4288055"/>
            <a:ext cx="609522" cy="584381"/>
          </a:xfrm>
          <a:prstGeom prst="rect">
            <a:avLst/>
          </a:prstGeom>
        </p:spPr>
      </p:pic>
      <p:pic>
        <p:nvPicPr>
          <p:cNvPr id="19" name="Picture 18">
            <a:extLst>
              <a:ext uri="{FF2B5EF4-FFF2-40B4-BE49-F238E27FC236}">
                <a16:creationId xmlns:a16="http://schemas.microsoft.com/office/drawing/2014/main" id="{65AD339B-E342-49C9-9C53-F01B67ED7863}"/>
              </a:ext>
            </a:extLst>
          </p:cNvPr>
          <p:cNvPicPr>
            <a:picLocks noChangeAspect="1"/>
          </p:cNvPicPr>
          <p:nvPr/>
        </p:nvPicPr>
        <p:blipFill>
          <a:blip r:embed="rId7"/>
          <a:stretch>
            <a:fillRect/>
          </a:stretch>
        </p:blipFill>
        <p:spPr>
          <a:xfrm>
            <a:off x="7392477" y="4138197"/>
            <a:ext cx="858494" cy="734239"/>
          </a:xfrm>
          <a:prstGeom prst="rect">
            <a:avLst/>
          </a:prstGeom>
        </p:spPr>
      </p:pic>
      <p:pic>
        <p:nvPicPr>
          <p:cNvPr id="20" name="Picture 19">
            <a:extLst>
              <a:ext uri="{FF2B5EF4-FFF2-40B4-BE49-F238E27FC236}">
                <a16:creationId xmlns:a16="http://schemas.microsoft.com/office/drawing/2014/main" id="{34B7E216-27C7-441C-B568-DB094EE9E26E}"/>
              </a:ext>
            </a:extLst>
          </p:cNvPr>
          <p:cNvPicPr>
            <a:picLocks noChangeAspect="1"/>
          </p:cNvPicPr>
          <p:nvPr/>
        </p:nvPicPr>
        <p:blipFill>
          <a:blip r:embed="rId8"/>
          <a:stretch>
            <a:fillRect/>
          </a:stretch>
        </p:blipFill>
        <p:spPr>
          <a:xfrm>
            <a:off x="811059" y="1329342"/>
            <a:ext cx="741546" cy="713266"/>
          </a:xfrm>
          <a:prstGeom prst="rect">
            <a:avLst/>
          </a:prstGeom>
        </p:spPr>
      </p:pic>
      <p:pic>
        <p:nvPicPr>
          <p:cNvPr id="12" name="Picture 11">
            <a:extLst>
              <a:ext uri="{FF2B5EF4-FFF2-40B4-BE49-F238E27FC236}">
                <a16:creationId xmlns:a16="http://schemas.microsoft.com/office/drawing/2014/main" id="{ED59DF2A-850F-430D-8850-077D58567298}"/>
              </a:ext>
            </a:extLst>
          </p:cNvPr>
          <p:cNvPicPr>
            <a:picLocks noChangeAspect="1"/>
          </p:cNvPicPr>
          <p:nvPr/>
        </p:nvPicPr>
        <p:blipFill>
          <a:blip r:embed="rId9"/>
          <a:stretch>
            <a:fillRect/>
          </a:stretch>
        </p:blipFill>
        <p:spPr>
          <a:xfrm>
            <a:off x="4616285" y="1454913"/>
            <a:ext cx="1597277" cy="575576"/>
          </a:xfrm>
          <a:prstGeom prst="rect">
            <a:avLst/>
          </a:prstGeom>
        </p:spPr>
      </p:pic>
      <p:sp>
        <p:nvSpPr>
          <p:cNvPr id="13" name="Date Placeholder 3">
            <a:extLst>
              <a:ext uri="{FF2B5EF4-FFF2-40B4-BE49-F238E27FC236}">
                <a16:creationId xmlns:a16="http://schemas.microsoft.com/office/drawing/2014/main" id="{6B2EF3F4-3DDB-4481-9582-794D214D00AB}"/>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11066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B7C764-C6E4-44C9-8011-34777BA7F62E}"/>
              </a:ext>
            </a:extLst>
          </p:cNvPr>
          <p:cNvSpPr>
            <a:spLocks noGrp="1"/>
          </p:cNvSpPr>
          <p:nvPr>
            <p:ph type="sldNum" sz="quarter" idx="4"/>
          </p:nvPr>
        </p:nvSpPr>
        <p:spPr/>
        <p:txBody>
          <a:bodyPr/>
          <a:lstStyle/>
          <a:p>
            <a:fld id="{689318A1-174D-4DEE-8106-03A37B9BCF15}" type="slidenum">
              <a:rPr lang="en-US" sz="1000" smtClean="0"/>
              <a:pPr/>
              <a:t>15</a:t>
            </a:fld>
            <a:endParaRPr lang="en-US" sz="1000" dirty="0"/>
          </a:p>
        </p:txBody>
      </p:sp>
      <p:sp>
        <p:nvSpPr>
          <p:cNvPr id="5" name="Footer Placeholder 4">
            <a:extLst>
              <a:ext uri="{FF2B5EF4-FFF2-40B4-BE49-F238E27FC236}">
                <a16:creationId xmlns:a16="http://schemas.microsoft.com/office/drawing/2014/main" id="{04DEA691-C605-4B1E-B384-0343E2748238}"/>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Title 2">
            <a:extLst>
              <a:ext uri="{FF2B5EF4-FFF2-40B4-BE49-F238E27FC236}">
                <a16:creationId xmlns:a16="http://schemas.microsoft.com/office/drawing/2014/main" id="{3C7004B2-0786-49A6-BF1E-E03C026AF019}"/>
              </a:ext>
            </a:extLst>
          </p:cNvPr>
          <p:cNvSpPr>
            <a:spLocks noGrp="1"/>
          </p:cNvSpPr>
          <p:nvPr>
            <p:ph type="ctrTitle"/>
          </p:nvPr>
        </p:nvSpPr>
        <p:spPr>
          <a:xfrm>
            <a:off x="1818728" y="311384"/>
            <a:ext cx="4932822" cy="462224"/>
          </a:xfrm>
        </p:spPr>
        <p:txBody>
          <a:bodyPr/>
          <a:lstStyle/>
          <a:p>
            <a:r>
              <a:rPr lang="en-US" dirty="0"/>
              <a:t>Use Case 2</a:t>
            </a:r>
          </a:p>
        </p:txBody>
      </p:sp>
      <p:pic>
        <p:nvPicPr>
          <p:cNvPr id="14" name="Picture 13">
            <a:extLst>
              <a:ext uri="{FF2B5EF4-FFF2-40B4-BE49-F238E27FC236}">
                <a16:creationId xmlns:a16="http://schemas.microsoft.com/office/drawing/2014/main" id="{3C6E7093-6423-4348-8A21-969D2D5B79AE}"/>
              </a:ext>
            </a:extLst>
          </p:cNvPr>
          <p:cNvPicPr>
            <a:picLocks noChangeAspect="1"/>
          </p:cNvPicPr>
          <p:nvPr/>
        </p:nvPicPr>
        <p:blipFill>
          <a:blip r:embed="rId3"/>
          <a:stretch>
            <a:fillRect/>
          </a:stretch>
        </p:blipFill>
        <p:spPr>
          <a:xfrm>
            <a:off x="690880" y="1871076"/>
            <a:ext cx="7475433" cy="3727769"/>
          </a:xfrm>
          <a:prstGeom prst="rect">
            <a:avLst/>
          </a:prstGeom>
        </p:spPr>
      </p:pic>
      <p:pic>
        <p:nvPicPr>
          <p:cNvPr id="16" name="Picture 15">
            <a:extLst>
              <a:ext uri="{FF2B5EF4-FFF2-40B4-BE49-F238E27FC236}">
                <a16:creationId xmlns:a16="http://schemas.microsoft.com/office/drawing/2014/main" id="{0FD91E85-B6C1-4B45-BFC6-EE46510F06D0}"/>
              </a:ext>
            </a:extLst>
          </p:cNvPr>
          <p:cNvPicPr>
            <a:picLocks noChangeAspect="1"/>
          </p:cNvPicPr>
          <p:nvPr/>
        </p:nvPicPr>
        <p:blipFill>
          <a:blip r:embed="rId4"/>
          <a:stretch>
            <a:fillRect/>
          </a:stretch>
        </p:blipFill>
        <p:spPr>
          <a:xfrm>
            <a:off x="7975279" y="1096945"/>
            <a:ext cx="955681" cy="1548261"/>
          </a:xfrm>
          <a:prstGeom prst="rect">
            <a:avLst/>
          </a:prstGeom>
        </p:spPr>
      </p:pic>
      <p:pic>
        <p:nvPicPr>
          <p:cNvPr id="17" name="Picture 16">
            <a:extLst>
              <a:ext uri="{FF2B5EF4-FFF2-40B4-BE49-F238E27FC236}">
                <a16:creationId xmlns:a16="http://schemas.microsoft.com/office/drawing/2014/main" id="{B6CDE3BA-6341-4230-ABB7-422517204A82}"/>
              </a:ext>
            </a:extLst>
          </p:cNvPr>
          <p:cNvPicPr>
            <a:picLocks noChangeAspect="1"/>
          </p:cNvPicPr>
          <p:nvPr/>
        </p:nvPicPr>
        <p:blipFill>
          <a:blip r:embed="rId5"/>
          <a:stretch>
            <a:fillRect/>
          </a:stretch>
        </p:blipFill>
        <p:spPr>
          <a:xfrm>
            <a:off x="7969768" y="5029551"/>
            <a:ext cx="365860" cy="482966"/>
          </a:xfrm>
          <a:prstGeom prst="rect">
            <a:avLst/>
          </a:prstGeom>
        </p:spPr>
      </p:pic>
      <p:pic>
        <p:nvPicPr>
          <p:cNvPr id="18" name="Picture 17">
            <a:extLst>
              <a:ext uri="{FF2B5EF4-FFF2-40B4-BE49-F238E27FC236}">
                <a16:creationId xmlns:a16="http://schemas.microsoft.com/office/drawing/2014/main" id="{650DA0F0-9100-44B2-9043-F18DEDCA8B3D}"/>
              </a:ext>
            </a:extLst>
          </p:cNvPr>
          <p:cNvPicPr>
            <a:picLocks noChangeAspect="1"/>
          </p:cNvPicPr>
          <p:nvPr/>
        </p:nvPicPr>
        <p:blipFill>
          <a:blip r:embed="rId6"/>
          <a:stretch>
            <a:fillRect/>
          </a:stretch>
        </p:blipFill>
        <p:spPr>
          <a:xfrm>
            <a:off x="8335628" y="4288055"/>
            <a:ext cx="609522" cy="584381"/>
          </a:xfrm>
          <a:prstGeom prst="rect">
            <a:avLst/>
          </a:prstGeom>
        </p:spPr>
      </p:pic>
      <p:pic>
        <p:nvPicPr>
          <p:cNvPr id="19" name="Picture 18">
            <a:extLst>
              <a:ext uri="{FF2B5EF4-FFF2-40B4-BE49-F238E27FC236}">
                <a16:creationId xmlns:a16="http://schemas.microsoft.com/office/drawing/2014/main" id="{65AD339B-E342-49C9-9C53-F01B67ED7863}"/>
              </a:ext>
            </a:extLst>
          </p:cNvPr>
          <p:cNvPicPr>
            <a:picLocks noChangeAspect="1"/>
          </p:cNvPicPr>
          <p:nvPr/>
        </p:nvPicPr>
        <p:blipFill>
          <a:blip r:embed="rId7"/>
          <a:stretch>
            <a:fillRect/>
          </a:stretch>
        </p:blipFill>
        <p:spPr>
          <a:xfrm>
            <a:off x="7392477" y="4138197"/>
            <a:ext cx="858494" cy="734239"/>
          </a:xfrm>
          <a:prstGeom prst="rect">
            <a:avLst/>
          </a:prstGeom>
        </p:spPr>
      </p:pic>
      <p:pic>
        <p:nvPicPr>
          <p:cNvPr id="20" name="Picture 19">
            <a:extLst>
              <a:ext uri="{FF2B5EF4-FFF2-40B4-BE49-F238E27FC236}">
                <a16:creationId xmlns:a16="http://schemas.microsoft.com/office/drawing/2014/main" id="{34B7E216-27C7-441C-B568-DB094EE9E26E}"/>
              </a:ext>
            </a:extLst>
          </p:cNvPr>
          <p:cNvPicPr>
            <a:picLocks noChangeAspect="1"/>
          </p:cNvPicPr>
          <p:nvPr/>
        </p:nvPicPr>
        <p:blipFill>
          <a:blip r:embed="rId8"/>
          <a:stretch>
            <a:fillRect/>
          </a:stretch>
        </p:blipFill>
        <p:spPr>
          <a:xfrm>
            <a:off x="811059" y="1329342"/>
            <a:ext cx="741546" cy="713266"/>
          </a:xfrm>
          <a:prstGeom prst="rect">
            <a:avLst/>
          </a:prstGeom>
        </p:spPr>
      </p:pic>
      <p:pic>
        <p:nvPicPr>
          <p:cNvPr id="11" name="Picture 10">
            <a:extLst>
              <a:ext uri="{FF2B5EF4-FFF2-40B4-BE49-F238E27FC236}">
                <a16:creationId xmlns:a16="http://schemas.microsoft.com/office/drawing/2014/main" id="{8BA01861-E75E-474F-8281-5225EC143843}"/>
              </a:ext>
            </a:extLst>
          </p:cNvPr>
          <p:cNvPicPr>
            <a:picLocks noChangeAspect="1"/>
          </p:cNvPicPr>
          <p:nvPr/>
        </p:nvPicPr>
        <p:blipFill>
          <a:blip r:embed="rId9"/>
          <a:stretch>
            <a:fillRect/>
          </a:stretch>
        </p:blipFill>
        <p:spPr>
          <a:xfrm>
            <a:off x="1818728" y="1484149"/>
            <a:ext cx="1151753" cy="517104"/>
          </a:xfrm>
          <a:prstGeom prst="rect">
            <a:avLst/>
          </a:prstGeom>
        </p:spPr>
      </p:pic>
      <p:pic>
        <p:nvPicPr>
          <p:cNvPr id="12" name="Picture 11">
            <a:extLst>
              <a:ext uri="{FF2B5EF4-FFF2-40B4-BE49-F238E27FC236}">
                <a16:creationId xmlns:a16="http://schemas.microsoft.com/office/drawing/2014/main" id="{ED59DF2A-850F-430D-8850-077D58567298}"/>
              </a:ext>
            </a:extLst>
          </p:cNvPr>
          <p:cNvPicPr>
            <a:picLocks noChangeAspect="1"/>
          </p:cNvPicPr>
          <p:nvPr/>
        </p:nvPicPr>
        <p:blipFill>
          <a:blip r:embed="rId10"/>
          <a:stretch>
            <a:fillRect/>
          </a:stretch>
        </p:blipFill>
        <p:spPr>
          <a:xfrm>
            <a:off x="4616285" y="1454913"/>
            <a:ext cx="1597277" cy="575576"/>
          </a:xfrm>
          <a:prstGeom prst="rect">
            <a:avLst/>
          </a:prstGeom>
        </p:spPr>
      </p:pic>
      <p:sp>
        <p:nvSpPr>
          <p:cNvPr id="13" name="Date Placeholder 3">
            <a:extLst>
              <a:ext uri="{FF2B5EF4-FFF2-40B4-BE49-F238E27FC236}">
                <a16:creationId xmlns:a16="http://schemas.microsoft.com/office/drawing/2014/main" id="{6B2EF3F4-3DDB-4481-9582-794D214D00AB}"/>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943383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B7C764-C6E4-44C9-8011-34777BA7F62E}"/>
              </a:ext>
            </a:extLst>
          </p:cNvPr>
          <p:cNvSpPr>
            <a:spLocks noGrp="1"/>
          </p:cNvSpPr>
          <p:nvPr>
            <p:ph type="sldNum" sz="quarter" idx="4"/>
          </p:nvPr>
        </p:nvSpPr>
        <p:spPr/>
        <p:txBody>
          <a:bodyPr/>
          <a:lstStyle/>
          <a:p>
            <a:fld id="{689318A1-174D-4DEE-8106-03A37B9BCF15}" type="slidenum">
              <a:rPr lang="en-US" sz="1000" smtClean="0"/>
              <a:pPr/>
              <a:t>16</a:t>
            </a:fld>
            <a:endParaRPr lang="en-US" sz="1000" dirty="0"/>
          </a:p>
        </p:txBody>
      </p:sp>
      <p:sp>
        <p:nvSpPr>
          <p:cNvPr id="5" name="Footer Placeholder 4">
            <a:extLst>
              <a:ext uri="{FF2B5EF4-FFF2-40B4-BE49-F238E27FC236}">
                <a16:creationId xmlns:a16="http://schemas.microsoft.com/office/drawing/2014/main" id="{04DEA691-C605-4B1E-B384-0343E2748238}"/>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Title 2">
            <a:extLst>
              <a:ext uri="{FF2B5EF4-FFF2-40B4-BE49-F238E27FC236}">
                <a16:creationId xmlns:a16="http://schemas.microsoft.com/office/drawing/2014/main" id="{3C7004B2-0786-49A6-BF1E-E03C026AF019}"/>
              </a:ext>
            </a:extLst>
          </p:cNvPr>
          <p:cNvSpPr>
            <a:spLocks noGrp="1"/>
          </p:cNvSpPr>
          <p:nvPr>
            <p:ph type="ctrTitle"/>
          </p:nvPr>
        </p:nvSpPr>
        <p:spPr>
          <a:xfrm>
            <a:off x="1818728" y="311384"/>
            <a:ext cx="4932822" cy="462224"/>
          </a:xfrm>
        </p:spPr>
        <p:txBody>
          <a:bodyPr/>
          <a:lstStyle/>
          <a:p>
            <a:r>
              <a:rPr lang="en-US" dirty="0"/>
              <a:t>Use Case 2</a:t>
            </a:r>
          </a:p>
        </p:txBody>
      </p:sp>
      <p:pic>
        <p:nvPicPr>
          <p:cNvPr id="14" name="Picture 13">
            <a:extLst>
              <a:ext uri="{FF2B5EF4-FFF2-40B4-BE49-F238E27FC236}">
                <a16:creationId xmlns:a16="http://schemas.microsoft.com/office/drawing/2014/main" id="{3C6E7093-6423-4348-8A21-969D2D5B79AE}"/>
              </a:ext>
            </a:extLst>
          </p:cNvPr>
          <p:cNvPicPr>
            <a:picLocks noChangeAspect="1"/>
          </p:cNvPicPr>
          <p:nvPr/>
        </p:nvPicPr>
        <p:blipFill>
          <a:blip r:embed="rId3"/>
          <a:stretch>
            <a:fillRect/>
          </a:stretch>
        </p:blipFill>
        <p:spPr>
          <a:xfrm>
            <a:off x="690880" y="1865996"/>
            <a:ext cx="7475433" cy="3727769"/>
          </a:xfrm>
          <a:prstGeom prst="rect">
            <a:avLst/>
          </a:prstGeom>
        </p:spPr>
      </p:pic>
      <p:pic>
        <p:nvPicPr>
          <p:cNvPr id="16" name="Picture 15">
            <a:extLst>
              <a:ext uri="{FF2B5EF4-FFF2-40B4-BE49-F238E27FC236}">
                <a16:creationId xmlns:a16="http://schemas.microsoft.com/office/drawing/2014/main" id="{0FD91E85-B6C1-4B45-BFC6-EE46510F06D0}"/>
              </a:ext>
            </a:extLst>
          </p:cNvPr>
          <p:cNvPicPr>
            <a:picLocks noChangeAspect="1"/>
          </p:cNvPicPr>
          <p:nvPr/>
        </p:nvPicPr>
        <p:blipFill>
          <a:blip r:embed="rId4"/>
          <a:stretch>
            <a:fillRect/>
          </a:stretch>
        </p:blipFill>
        <p:spPr>
          <a:xfrm>
            <a:off x="7975279" y="1096945"/>
            <a:ext cx="955681" cy="1548261"/>
          </a:xfrm>
          <a:prstGeom prst="rect">
            <a:avLst/>
          </a:prstGeom>
        </p:spPr>
      </p:pic>
      <p:pic>
        <p:nvPicPr>
          <p:cNvPr id="17" name="Picture 16">
            <a:extLst>
              <a:ext uri="{FF2B5EF4-FFF2-40B4-BE49-F238E27FC236}">
                <a16:creationId xmlns:a16="http://schemas.microsoft.com/office/drawing/2014/main" id="{B6CDE3BA-6341-4230-ABB7-422517204A82}"/>
              </a:ext>
            </a:extLst>
          </p:cNvPr>
          <p:cNvPicPr>
            <a:picLocks noChangeAspect="1"/>
          </p:cNvPicPr>
          <p:nvPr/>
        </p:nvPicPr>
        <p:blipFill>
          <a:blip r:embed="rId5"/>
          <a:stretch>
            <a:fillRect/>
          </a:stretch>
        </p:blipFill>
        <p:spPr>
          <a:xfrm>
            <a:off x="7969768" y="5029551"/>
            <a:ext cx="365860" cy="482966"/>
          </a:xfrm>
          <a:prstGeom prst="rect">
            <a:avLst/>
          </a:prstGeom>
        </p:spPr>
      </p:pic>
      <p:pic>
        <p:nvPicPr>
          <p:cNvPr id="18" name="Picture 17">
            <a:extLst>
              <a:ext uri="{FF2B5EF4-FFF2-40B4-BE49-F238E27FC236}">
                <a16:creationId xmlns:a16="http://schemas.microsoft.com/office/drawing/2014/main" id="{650DA0F0-9100-44B2-9043-F18DEDCA8B3D}"/>
              </a:ext>
            </a:extLst>
          </p:cNvPr>
          <p:cNvPicPr>
            <a:picLocks noChangeAspect="1"/>
          </p:cNvPicPr>
          <p:nvPr/>
        </p:nvPicPr>
        <p:blipFill>
          <a:blip r:embed="rId6"/>
          <a:stretch>
            <a:fillRect/>
          </a:stretch>
        </p:blipFill>
        <p:spPr>
          <a:xfrm>
            <a:off x="8335628" y="4288055"/>
            <a:ext cx="609522" cy="584381"/>
          </a:xfrm>
          <a:prstGeom prst="rect">
            <a:avLst/>
          </a:prstGeom>
        </p:spPr>
      </p:pic>
      <p:pic>
        <p:nvPicPr>
          <p:cNvPr id="19" name="Picture 18">
            <a:extLst>
              <a:ext uri="{FF2B5EF4-FFF2-40B4-BE49-F238E27FC236}">
                <a16:creationId xmlns:a16="http://schemas.microsoft.com/office/drawing/2014/main" id="{65AD339B-E342-49C9-9C53-F01B67ED7863}"/>
              </a:ext>
            </a:extLst>
          </p:cNvPr>
          <p:cNvPicPr>
            <a:picLocks noChangeAspect="1"/>
          </p:cNvPicPr>
          <p:nvPr/>
        </p:nvPicPr>
        <p:blipFill>
          <a:blip r:embed="rId7"/>
          <a:stretch>
            <a:fillRect/>
          </a:stretch>
        </p:blipFill>
        <p:spPr>
          <a:xfrm>
            <a:off x="7392477" y="4138197"/>
            <a:ext cx="858494" cy="734239"/>
          </a:xfrm>
          <a:prstGeom prst="rect">
            <a:avLst/>
          </a:prstGeom>
        </p:spPr>
      </p:pic>
      <p:pic>
        <p:nvPicPr>
          <p:cNvPr id="20" name="Picture 19">
            <a:extLst>
              <a:ext uri="{FF2B5EF4-FFF2-40B4-BE49-F238E27FC236}">
                <a16:creationId xmlns:a16="http://schemas.microsoft.com/office/drawing/2014/main" id="{34B7E216-27C7-441C-B568-DB094EE9E26E}"/>
              </a:ext>
            </a:extLst>
          </p:cNvPr>
          <p:cNvPicPr>
            <a:picLocks noChangeAspect="1"/>
          </p:cNvPicPr>
          <p:nvPr/>
        </p:nvPicPr>
        <p:blipFill>
          <a:blip r:embed="rId8"/>
          <a:stretch>
            <a:fillRect/>
          </a:stretch>
        </p:blipFill>
        <p:spPr>
          <a:xfrm>
            <a:off x="811059" y="1329342"/>
            <a:ext cx="741546" cy="713266"/>
          </a:xfrm>
          <a:prstGeom prst="rect">
            <a:avLst/>
          </a:prstGeom>
        </p:spPr>
      </p:pic>
      <p:pic>
        <p:nvPicPr>
          <p:cNvPr id="11" name="Picture 10">
            <a:extLst>
              <a:ext uri="{FF2B5EF4-FFF2-40B4-BE49-F238E27FC236}">
                <a16:creationId xmlns:a16="http://schemas.microsoft.com/office/drawing/2014/main" id="{8BA01861-E75E-474F-8281-5225EC143843}"/>
              </a:ext>
            </a:extLst>
          </p:cNvPr>
          <p:cNvPicPr>
            <a:picLocks noChangeAspect="1"/>
          </p:cNvPicPr>
          <p:nvPr/>
        </p:nvPicPr>
        <p:blipFill>
          <a:blip r:embed="rId9"/>
          <a:stretch>
            <a:fillRect/>
          </a:stretch>
        </p:blipFill>
        <p:spPr>
          <a:xfrm>
            <a:off x="1818728" y="1484149"/>
            <a:ext cx="1151753" cy="517104"/>
          </a:xfrm>
          <a:prstGeom prst="rect">
            <a:avLst/>
          </a:prstGeom>
        </p:spPr>
      </p:pic>
      <p:pic>
        <p:nvPicPr>
          <p:cNvPr id="12" name="Picture 11">
            <a:extLst>
              <a:ext uri="{FF2B5EF4-FFF2-40B4-BE49-F238E27FC236}">
                <a16:creationId xmlns:a16="http://schemas.microsoft.com/office/drawing/2014/main" id="{ED59DF2A-850F-430D-8850-077D58567298}"/>
              </a:ext>
            </a:extLst>
          </p:cNvPr>
          <p:cNvPicPr>
            <a:picLocks noChangeAspect="1"/>
          </p:cNvPicPr>
          <p:nvPr/>
        </p:nvPicPr>
        <p:blipFill>
          <a:blip r:embed="rId10"/>
          <a:stretch>
            <a:fillRect/>
          </a:stretch>
        </p:blipFill>
        <p:spPr>
          <a:xfrm>
            <a:off x="4616285" y="1454913"/>
            <a:ext cx="1597277" cy="575576"/>
          </a:xfrm>
          <a:prstGeom prst="rect">
            <a:avLst/>
          </a:prstGeom>
        </p:spPr>
      </p:pic>
      <p:pic>
        <p:nvPicPr>
          <p:cNvPr id="13" name="Picture 12">
            <a:extLst>
              <a:ext uri="{FF2B5EF4-FFF2-40B4-BE49-F238E27FC236}">
                <a16:creationId xmlns:a16="http://schemas.microsoft.com/office/drawing/2014/main" id="{EC993B8E-339D-45A2-8747-A26465D63E28}"/>
              </a:ext>
            </a:extLst>
          </p:cNvPr>
          <p:cNvPicPr>
            <a:picLocks noChangeAspect="1"/>
          </p:cNvPicPr>
          <p:nvPr/>
        </p:nvPicPr>
        <p:blipFill>
          <a:blip r:embed="rId11"/>
          <a:stretch>
            <a:fillRect/>
          </a:stretch>
        </p:blipFill>
        <p:spPr>
          <a:xfrm>
            <a:off x="1389332" y="4840344"/>
            <a:ext cx="870930" cy="417731"/>
          </a:xfrm>
          <a:prstGeom prst="rect">
            <a:avLst/>
          </a:prstGeom>
        </p:spPr>
      </p:pic>
      <p:pic>
        <p:nvPicPr>
          <p:cNvPr id="15" name="Picture 14">
            <a:extLst>
              <a:ext uri="{FF2B5EF4-FFF2-40B4-BE49-F238E27FC236}">
                <a16:creationId xmlns:a16="http://schemas.microsoft.com/office/drawing/2014/main" id="{E01BE6B4-0899-4B4C-923F-3F3072F6CFE1}"/>
              </a:ext>
            </a:extLst>
          </p:cNvPr>
          <p:cNvPicPr>
            <a:picLocks noChangeAspect="1"/>
          </p:cNvPicPr>
          <p:nvPr/>
        </p:nvPicPr>
        <p:blipFill>
          <a:blip r:embed="rId12"/>
          <a:stretch>
            <a:fillRect/>
          </a:stretch>
        </p:blipFill>
        <p:spPr>
          <a:xfrm>
            <a:off x="1041342" y="3820698"/>
            <a:ext cx="1554771" cy="467357"/>
          </a:xfrm>
          <a:prstGeom prst="rect">
            <a:avLst/>
          </a:prstGeom>
        </p:spPr>
      </p:pic>
      <p:sp>
        <p:nvSpPr>
          <p:cNvPr id="21" name="Date Placeholder 3">
            <a:extLst>
              <a:ext uri="{FF2B5EF4-FFF2-40B4-BE49-F238E27FC236}">
                <a16:creationId xmlns:a16="http://schemas.microsoft.com/office/drawing/2014/main" id="{6C119861-AA9E-4277-B61C-EFD277F126AF}"/>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123066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B7C764-C6E4-44C9-8011-34777BA7F62E}"/>
              </a:ext>
            </a:extLst>
          </p:cNvPr>
          <p:cNvSpPr>
            <a:spLocks noGrp="1"/>
          </p:cNvSpPr>
          <p:nvPr>
            <p:ph type="sldNum" sz="quarter" idx="4"/>
          </p:nvPr>
        </p:nvSpPr>
        <p:spPr/>
        <p:txBody>
          <a:bodyPr/>
          <a:lstStyle/>
          <a:p>
            <a:fld id="{689318A1-174D-4DEE-8106-03A37B9BCF15}" type="slidenum">
              <a:rPr lang="en-US" sz="1000" smtClean="0"/>
              <a:pPr/>
              <a:t>17</a:t>
            </a:fld>
            <a:endParaRPr lang="en-US" sz="1000" dirty="0"/>
          </a:p>
        </p:txBody>
      </p:sp>
      <p:sp>
        <p:nvSpPr>
          <p:cNvPr id="5" name="Footer Placeholder 4">
            <a:extLst>
              <a:ext uri="{FF2B5EF4-FFF2-40B4-BE49-F238E27FC236}">
                <a16:creationId xmlns:a16="http://schemas.microsoft.com/office/drawing/2014/main" id="{04DEA691-C605-4B1E-B384-0343E2748238}"/>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Title 2">
            <a:extLst>
              <a:ext uri="{FF2B5EF4-FFF2-40B4-BE49-F238E27FC236}">
                <a16:creationId xmlns:a16="http://schemas.microsoft.com/office/drawing/2014/main" id="{3C7004B2-0786-49A6-BF1E-E03C026AF019}"/>
              </a:ext>
            </a:extLst>
          </p:cNvPr>
          <p:cNvSpPr>
            <a:spLocks noGrp="1"/>
          </p:cNvSpPr>
          <p:nvPr>
            <p:ph type="ctrTitle"/>
          </p:nvPr>
        </p:nvSpPr>
        <p:spPr>
          <a:xfrm>
            <a:off x="1818728" y="311384"/>
            <a:ext cx="4932822" cy="462224"/>
          </a:xfrm>
        </p:spPr>
        <p:txBody>
          <a:bodyPr/>
          <a:lstStyle/>
          <a:p>
            <a:r>
              <a:rPr lang="en-US" dirty="0"/>
              <a:t>Use Case 2</a:t>
            </a:r>
          </a:p>
        </p:txBody>
      </p:sp>
      <p:pic>
        <p:nvPicPr>
          <p:cNvPr id="14" name="Picture 13">
            <a:extLst>
              <a:ext uri="{FF2B5EF4-FFF2-40B4-BE49-F238E27FC236}">
                <a16:creationId xmlns:a16="http://schemas.microsoft.com/office/drawing/2014/main" id="{3C6E7093-6423-4348-8A21-969D2D5B79AE}"/>
              </a:ext>
            </a:extLst>
          </p:cNvPr>
          <p:cNvPicPr>
            <a:picLocks noChangeAspect="1"/>
          </p:cNvPicPr>
          <p:nvPr/>
        </p:nvPicPr>
        <p:blipFill>
          <a:blip r:embed="rId3"/>
          <a:stretch>
            <a:fillRect/>
          </a:stretch>
        </p:blipFill>
        <p:spPr>
          <a:xfrm>
            <a:off x="690880" y="1865996"/>
            <a:ext cx="7475433" cy="3727769"/>
          </a:xfrm>
          <a:prstGeom prst="rect">
            <a:avLst/>
          </a:prstGeom>
        </p:spPr>
      </p:pic>
      <p:pic>
        <p:nvPicPr>
          <p:cNvPr id="16" name="Picture 15">
            <a:extLst>
              <a:ext uri="{FF2B5EF4-FFF2-40B4-BE49-F238E27FC236}">
                <a16:creationId xmlns:a16="http://schemas.microsoft.com/office/drawing/2014/main" id="{0FD91E85-B6C1-4B45-BFC6-EE46510F06D0}"/>
              </a:ext>
            </a:extLst>
          </p:cNvPr>
          <p:cNvPicPr>
            <a:picLocks noChangeAspect="1"/>
          </p:cNvPicPr>
          <p:nvPr/>
        </p:nvPicPr>
        <p:blipFill>
          <a:blip r:embed="rId4"/>
          <a:stretch>
            <a:fillRect/>
          </a:stretch>
        </p:blipFill>
        <p:spPr>
          <a:xfrm>
            <a:off x="7975279" y="1096945"/>
            <a:ext cx="955681" cy="1548261"/>
          </a:xfrm>
          <a:prstGeom prst="rect">
            <a:avLst/>
          </a:prstGeom>
        </p:spPr>
      </p:pic>
      <p:pic>
        <p:nvPicPr>
          <p:cNvPr id="17" name="Picture 16">
            <a:extLst>
              <a:ext uri="{FF2B5EF4-FFF2-40B4-BE49-F238E27FC236}">
                <a16:creationId xmlns:a16="http://schemas.microsoft.com/office/drawing/2014/main" id="{B6CDE3BA-6341-4230-ABB7-422517204A82}"/>
              </a:ext>
            </a:extLst>
          </p:cNvPr>
          <p:cNvPicPr>
            <a:picLocks noChangeAspect="1"/>
          </p:cNvPicPr>
          <p:nvPr/>
        </p:nvPicPr>
        <p:blipFill>
          <a:blip r:embed="rId5"/>
          <a:stretch>
            <a:fillRect/>
          </a:stretch>
        </p:blipFill>
        <p:spPr>
          <a:xfrm>
            <a:off x="7969768" y="5029551"/>
            <a:ext cx="365860" cy="482966"/>
          </a:xfrm>
          <a:prstGeom prst="rect">
            <a:avLst/>
          </a:prstGeom>
        </p:spPr>
      </p:pic>
      <p:pic>
        <p:nvPicPr>
          <p:cNvPr id="18" name="Picture 17">
            <a:extLst>
              <a:ext uri="{FF2B5EF4-FFF2-40B4-BE49-F238E27FC236}">
                <a16:creationId xmlns:a16="http://schemas.microsoft.com/office/drawing/2014/main" id="{650DA0F0-9100-44B2-9043-F18DEDCA8B3D}"/>
              </a:ext>
            </a:extLst>
          </p:cNvPr>
          <p:cNvPicPr>
            <a:picLocks noChangeAspect="1"/>
          </p:cNvPicPr>
          <p:nvPr/>
        </p:nvPicPr>
        <p:blipFill>
          <a:blip r:embed="rId6"/>
          <a:stretch>
            <a:fillRect/>
          </a:stretch>
        </p:blipFill>
        <p:spPr>
          <a:xfrm>
            <a:off x="8335628" y="4288055"/>
            <a:ext cx="609522" cy="584381"/>
          </a:xfrm>
          <a:prstGeom prst="rect">
            <a:avLst/>
          </a:prstGeom>
        </p:spPr>
      </p:pic>
      <p:pic>
        <p:nvPicPr>
          <p:cNvPr id="19" name="Picture 18">
            <a:extLst>
              <a:ext uri="{FF2B5EF4-FFF2-40B4-BE49-F238E27FC236}">
                <a16:creationId xmlns:a16="http://schemas.microsoft.com/office/drawing/2014/main" id="{65AD339B-E342-49C9-9C53-F01B67ED7863}"/>
              </a:ext>
            </a:extLst>
          </p:cNvPr>
          <p:cNvPicPr>
            <a:picLocks noChangeAspect="1"/>
          </p:cNvPicPr>
          <p:nvPr/>
        </p:nvPicPr>
        <p:blipFill>
          <a:blip r:embed="rId7"/>
          <a:stretch>
            <a:fillRect/>
          </a:stretch>
        </p:blipFill>
        <p:spPr>
          <a:xfrm>
            <a:off x="7392477" y="4138197"/>
            <a:ext cx="858494" cy="734239"/>
          </a:xfrm>
          <a:prstGeom prst="rect">
            <a:avLst/>
          </a:prstGeom>
        </p:spPr>
      </p:pic>
      <p:pic>
        <p:nvPicPr>
          <p:cNvPr id="20" name="Picture 19">
            <a:extLst>
              <a:ext uri="{FF2B5EF4-FFF2-40B4-BE49-F238E27FC236}">
                <a16:creationId xmlns:a16="http://schemas.microsoft.com/office/drawing/2014/main" id="{34B7E216-27C7-441C-B568-DB094EE9E26E}"/>
              </a:ext>
            </a:extLst>
          </p:cNvPr>
          <p:cNvPicPr>
            <a:picLocks noChangeAspect="1"/>
          </p:cNvPicPr>
          <p:nvPr/>
        </p:nvPicPr>
        <p:blipFill>
          <a:blip r:embed="rId8"/>
          <a:stretch>
            <a:fillRect/>
          </a:stretch>
        </p:blipFill>
        <p:spPr>
          <a:xfrm>
            <a:off x="811059" y="1329342"/>
            <a:ext cx="741546" cy="713266"/>
          </a:xfrm>
          <a:prstGeom prst="rect">
            <a:avLst/>
          </a:prstGeom>
        </p:spPr>
      </p:pic>
      <p:pic>
        <p:nvPicPr>
          <p:cNvPr id="11" name="Picture 10">
            <a:extLst>
              <a:ext uri="{FF2B5EF4-FFF2-40B4-BE49-F238E27FC236}">
                <a16:creationId xmlns:a16="http://schemas.microsoft.com/office/drawing/2014/main" id="{8BA01861-E75E-474F-8281-5225EC143843}"/>
              </a:ext>
            </a:extLst>
          </p:cNvPr>
          <p:cNvPicPr>
            <a:picLocks noChangeAspect="1"/>
          </p:cNvPicPr>
          <p:nvPr/>
        </p:nvPicPr>
        <p:blipFill>
          <a:blip r:embed="rId9"/>
          <a:stretch>
            <a:fillRect/>
          </a:stretch>
        </p:blipFill>
        <p:spPr>
          <a:xfrm>
            <a:off x="1818728" y="1484149"/>
            <a:ext cx="1151753" cy="517104"/>
          </a:xfrm>
          <a:prstGeom prst="rect">
            <a:avLst/>
          </a:prstGeom>
        </p:spPr>
      </p:pic>
      <p:pic>
        <p:nvPicPr>
          <p:cNvPr id="12" name="Picture 11">
            <a:extLst>
              <a:ext uri="{FF2B5EF4-FFF2-40B4-BE49-F238E27FC236}">
                <a16:creationId xmlns:a16="http://schemas.microsoft.com/office/drawing/2014/main" id="{ED59DF2A-850F-430D-8850-077D58567298}"/>
              </a:ext>
            </a:extLst>
          </p:cNvPr>
          <p:cNvPicPr>
            <a:picLocks noChangeAspect="1"/>
          </p:cNvPicPr>
          <p:nvPr/>
        </p:nvPicPr>
        <p:blipFill>
          <a:blip r:embed="rId10"/>
          <a:stretch>
            <a:fillRect/>
          </a:stretch>
        </p:blipFill>
        <p:spPr>
          <a:xfrm>
            <a:off x="4616285" y="1454913"/>
            <a:ext cx="1597277" cy="575576"/>
          </a:xfrm>
          <a:prstGeom prst="rect">
            <a:avLst/>
          </a:prstGeom>
        </p:spPr>
      </p:pic>
      <p:pic>
        <p:nvPicPr>
          <p:cNvPr id="13" name="Picture 12">
            <a:extLst>
              <a:ext uri="{FF2B5EF4-FFF2-40B4-BE49-F238E27FC236}">
                <a16:creationId xmlns:a16="http://schemas.microsoft.com/office/drawing/2014/main" id="{EC993B8E-339D-45A2-8747-A26465D63E28}"/>
              </a:ext>
            </a:extLst>
          </p:cNvPr>
          <p:cNvPicPr>
            <a:picLocks noChangeAspect="1"/>
          </p:cNvPicPr>
          <p:nvPr/>
        </p:nvPicPr>
        <p:blipFill>
          <a:blip r:embed="rId11"/>
          <a:stretch>
            <a:fillRect/>
          </a:stretch>
        </p:blipFill>
        <p:spPr>
          <a:xfrm>
            <a:off x="1389332" y="4840344"/>
            <a:ext cx="870930" cy="417731"/>
          </a:xfrm>
          <a:prstGeom prst="rect">
            <a:avLst/>
          </a:prstGeom>
        </p:spPr>
      </p:pic>
      <p:pic>
        <p:nvPicPr>
          <p:cNvPr id="15" name="Picture 14">
            <a:extLst>
              <a:ext uri="{FF2B5EF4-FFF2-40B4-BE49-F238E27FC236}">
                <a16:creationId xmlns:a16="http://schemas.microsoft.com/office/drawing/2014/main" id="{E01BE6B4-0899-4B4C-923F-3F3072F6CFE1}"/>
              </a:ext>
            </a:extLst>
          </p:cNvPr>
          <p:cNvPicPr>
            <a:picLocks noChangeAspect="1"/>
          </p:cNvPicPr>
          <p:nvPr/>
        </p:nvPicPr>
        <p:blipFill>
          <a:blip r:embed="rId12"/>
          <a:stretch>
            <a:fillRect/>
          </a:stretch>
        </p:blipFill>
        <p:spPr>
          <a:xfrm>
            <a:off x="1041342" y="3820698"/>
            <a:ext cx="1554771" cy="467357"/>
          </a:xfrm>
          <a:prstGeom prst="rect">
            <a:avLst/>
          </a:prstGeom>
        </p:spPr>
      </p:pic>
      <p:sp>
        <p:nvSpPr>
          <p:cNvPr id="21" name="Date Placeholder 3">
            <a:extLst>
              <a:ext uri="{FF2B5EF4-FFF2-40B4-BE49-F238E27FC236}">
                <a16:creationId xmlns:a16="http://schemas.microsoft.com/office/drawing/2014/main" id="{6C119861-AA9E-4277-B61C-EFD277F126AF}"/>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22" name="Picture 21">
            <a:extLst>
              <a:ext uri="{FF2B5EF4-FFF2-40B4-BE49-F238E27FC236}">
                <a16:creationId xmlns:a16="http://schemas.microsoft.com/office/drawing/2014/main" id="{77D6E9D6-CB59-405C-8BDD-E5438B554A82}"/>
              </a:ext>
            </a:extLst>
          </p:cNvPr>
          <p:cNvPicPr>
            <a:picLocks noChangeAspect="1"/>
          </p:cNvPicPr>
          <p:nvPr/>
        </p:nvPicPr>
        <p:blipFill>
          <a:blip r:embed="rId13"/>
          <a:stretch>
            <a:fillRect/>
          </a:stretch>
        </p:blipFill>
        <p:spPr>
          <a:xfrm>
            <a:off x="2042775" y="1035093"/>
            <a:ext cx="852193" cy="407570"/>
          </a:xfrm>
          <a:prstGeom prst="rect">
            <a:avLst/>
          </a:prstGeom>
        </p:spPr>
      </p:pic>
    </p:spTree>
    <p:extLst>
      <p:ext uri="{BB962C8B-B14F-4D97-AF65-F5344CB8AC3E}">
        <p14:creationId xmlns:p14="http://schemas.microsoft.com/office/powerpoint/2010/main" val="2429996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E1D08FE-00FB-4153-9609-F79BFC50ABBB}"/>
                  </a:ext>
                </a:extLst>
              </p:cNvPr>
              <p:cNvSpPr>
                <a:spLocks noGrp="1"/>
              </p:cNvSpPr>
              <p:nvPr>
                <p:ph idx="1"/>
              </p:nvPr>
            </p:nvSpPr>
            <p:spPr>
              <a:xfrm>
                <a:off x="288757" y="1116531"/>
                <a:ext cx="8576109" cy="5060432"/>
              </a:xfrm>
            </p:spPr>
            <p:txBody>
              <a:bodyPr>
                <a:normAutofit/>
              </a:bodyPr>
              <a:lstStyle/>
              <a:p>
                <a:r>
                  <a:rPr lang="en-US" sz="2000" dirty="0">
                    <a:latin typeface="Arial "/>
                  </a:rPr>
                  <a:t>A constraint is an invariant that must always be maintained.</a:t>
                </a:r>
              </a:p>
              <a:p>
                <a:endParaRPr lang="en-US" sz="2000" dirty="0">
                  <a:latin typeface="Arial "/>
                </a:endParaRPr>
              </a:p>
              <a:p>
                <a:r>
                  <a:rPr lang="en-US" sz="2000" dirty="0">
                    <a:latin typeface="Arial "/>
                  </a:rPr>
                  <a:t>In use case B, we gave parents permission to access dangerous devices, what if we want prevent future assignment of dangerous devices to the role Kids (which could happen inadvertently by the homeowner)?</a:t>
                </a:r>
              </a:p>
              <a:p>
                <a:endParaRPr lang="en-US" sz="2000" dirty="0">
                  <a:latin typeface="Arial "/>
                </a:endParaRPr>
              </a:p>
              <a:p>
                <a:r>
                  <a:rPr lang="en-US" sz="2000" dirty="0">
                    <a:latin typeface="Arial "/>
                  </a:rPr>
                  <a:t>To prevent such situations, EGRBAC incorporates constraints that forbid assigning specific permissions to specific roles. Formally:</a:t>
                </a:r>
              </a:p>
              <a:p>
                <a:pPr marL="0" indent="0">
                  <a:buNone/>
                </a:pPr>
                <a:endParaRPr lang="en-US" sz="2000" dirty="0">
                  <a:latin typeface="Arial "/>
                </a:endParaRPr>
              </a:p>
              <a:p>
                <a:pPr marL="342900" lvl="1" indent="0">
                  <a:buNone/>
                </a:pPr>
                <a14:m>
                  <m:oMath xmlns:m="http://schemas.openxmlformats.org/officeDocument/2006/math">
                    <m:r>
                      <a:rPr lang="en-US" b="0" i="1" smtClean="0">
                        <a:latin typeface="Cambria Math" panose="02040503050406030204" pitchFamily="18" charset="0"/>
                      </a:rPr>
                      <m:t>𝐶𝑜𝑛𝑠𝑡𝑟𝑎𝑖𝑛𝑡𝑠</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𝑃</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𝑅</m:t>
                        </m:r>
                      </m:sup>
                    </m:sSup>
                    <m:r>
                      <a:rPr lang="en-US" b="0" i="0" smtClean="0">
                        <a:latin typeface="Cambria Math" panose="02040503050406030204" pitchFamily="18" charset="0"/>
                      </a:rPr>
                      <m:t> </m:t>
                    </m:r>
                  </m:oMath>
                </a14:m>
                <a:r>
                  <a:rPr lang="en-US" dirty="0">
                    <a:latin typeface="Arial "/>
                  </a:rPr>
                  <a:t>constitute a many to many subset of permissions to subset of roles relation. Each c </a:t>
                </a:r>
                <a14:m>
                  <m:oMath xmlns:m="http://schemas.openxmlformats.org/officeDocument/2006/math">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𝑗</m:t>
                            </m:r>
                          </m:sub>
                        </m:sSub>
                      </m:e>
                    </m:d>
                    <m:r>
                      <a:rPr lang="en-US" i="1">
                        <a:latin typeface="Cambria Math" panose="02040503050406030204" pitchFamily="18" charset="0"/>
                      </a:rPr>
                      <m:t>∈</m:t>
                    </m:r>
                    <m:r>
                      <a:rPr lang="en-US" i="1">
                        <a:latin typeface="Cambria Math" panose="02040503050406030204" pitchFamily="18" charset="0"/>
                      </a:rPr>
                      <m:t>𝐶𝑜𝑛𝑠𝑡𝑟𝑎𝑖𝑛𝑡𝑠</m:t>
                    </m:r>
                    <m:r>
                      <a:rPr lang="en-US" i="1">
                        <a:latin typeface="Cambria Math" panose="02040503050406030204" pitchFamily="18" charset="0"/>
                      </a:rPr>
                      <m:t> </m:t>
                    </m:r>
                  </m:oMath>
                </a14:m>
                <a:r>
                  <a:rPr lang="en-US" dirty="0">
                    <a:latin typeface="Arial "/>
                  </a:rPr>
                  <a:t>specifies the following invariant:</a:t>
                </a:r>
              </a:p>
              <a:p>
                <a:pPr marL="685800" lvl="2" indent="0">
                  <a:buNone/>
                </a:pPr>
                <a:endParaRPr lang="en-US" dirty="0">
                  <a:latin typeface="Arial "/>
                </a:endParaRPr>
              </a:p>
              <a:p>
                <a:pPr marL="342900" lvl="1" indent="0">
                  <a:buNone/>
                </a:pPr>
                <a:r>
                  <a:rPr lang="en-US" dirty="0">
                    <a:latin typeface="Arial "/>
                  </a:rPr>
                  <a:t>For every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oMath>
                </a14:m>
                <a:r>
                  <a:rPr lang="en-US" dirty="0">
                    <a:latin typeface="Arial "/>
                  </a:rPr>
                  <a:t> and every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𝑗</m:t>
                        </m:r>
                        <m:r>
                          <a:rPr lang="en-US" i="1">
                            <a:latin typeface="Cambria Math" panose="02040503050406030204" pitchFamily="18" charset="0"/>
                          </a:rPr>
                          <m:t> </m:t>
                        </m:r>
                      </m:sub>
                    </m:sSub>
                  </m:oMath>
                </a14:m>
                <a:r>
                  <a:rPr lang="en-US" dirty="0">
                    <a:latin typeface="Arial "/>
                  </a:rPr>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𝑟</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𝑝</m:t>
                                </m:r>
                              </m:sub>
                            </m:sSub>
                            <m:r>
                              <a:rPr lang="en-US" b="0" i="1" smtClean="0">
                                <a:latin typeface="Cambria Math" panose="02040503050406030204" pitchFamily="18" charset="0"/>
                              </a:rPr>
                              <m:t>∈</m:t>
                            </m:r>
                            <m:r>
                              <a:rPr lang="en-US" b="0" i="1" smtClean="0">
                                <a:latin typeface="Cambria Math" panose="02040503050406030204" pitchFamily="18" charset="0"/>
                              </a:rPr>
                              <m:t>𝑅𝑃</m:t>
                            </m:r>
                            <m:r>
                              <a:rPr lang="en-US" b="0" i="1" smtClean="0">
                                <a:latin typeface="Cambria Math" panose="02040503050406030204" pitchFamily="18" charset="0"/>
                              </a:rPr>
                              <m:t>,   </m:t>
                            </m:r>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𝑞</m:t>
                                </m:r>
                              </m:sub>
                            </m:sSub>
                            <m:r>
                              <a:rPr lang="en-US" b="0" i="1" smtClean="0">
                                <a:latin typeface="Cambria Math" panose="02040503050406030204" pitchFamily="18" charset="0"/>
                              </a:rPr>
                              <m:t>∈ </m:t>
                            </m:r>
                            <m:r>
                              <a:rPr lang="en-US" b="0" i="1" smtClean="0">
                                <a:latin typeface="Cambria Math" panose="02040503050406030204" pitchFamily="18" charset="0"/>
                              </a:rPr>
                              <m:t>𝐷𝑅</m:t>
                            </m:r>
                            <m:r>
                              <a:rPr lang="en-US" b="0" i="1" smtClean="0">
                                <a:latin typeface="Cambria Math" panose="02040503050406030204" pitchFamily="18" charset="0"/>
                              </a:rPr>
                              <m:t>   </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𝑟</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𝑝</m:t>
                                </m:r>
                              </m:sub>
                            </m:sSub>
                            <m:r>
                              <a:rPr lang="en-US" b="0" i="1" smtClean="0">
                                <a:latin typeface="Cambria Math" panose="02040503050406030204" pitchFamily="18" charset="0"/>
                              </a:rPr>
                              <m:t>,</m:t>
                            </m:r>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𝑞</m:t>
                                </m:r>
                              </m:sub>
                            </m:sSub>
                          </m:e>
                        </m:d>
                        <m:r>
                          <a:rPr lang="en-US" b="0" i="1" smtClean="0">
                            <a:latin typeface="Cambria Math" panose="02040503050406030204" pitchFamily="18" charset="0"/>
                          </a:rPr>
                          <m:t>∈</m:t>
                        </m:r>
                        <m:r>
                          <a:rPr lang="en-US" b="0" i="1" smtClean="0">
                            <a:latin typeface="Cambria Math" panose="02040503050406030204" pitchFamily="18" charset="0"/>
                          </a:rPr>
                          <m:t>𝑅𝑃𝐷𝑅𝐴</m:t>
                        </m:r>
                        <m:r>
                          <a:rPr lang="en-US" b="0" i="1" smtClean="0">
                            <a:latin typeface="Cambria Math" panose="02040503050406030204" pitchFamily="18" charset="0"/>
                          </a:rPr>
                          <m:t>      ⇒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𝑚</m:t>
                                </m:r>
                              </m:sub>
                            </m:sSub>
                            <m:r>
                              <a:rPr lang="en-US" b="0" i="1" smtClean="0">
                                <a:latin typeface="Cambria Math" panose="02040503050406030204" pitchFamily="18" charset="0"/>
                              </a:rPr>
                              <m:t>, </m:t>
                            </m:r>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𝑞</m:t>
                                </m:r>
                              </m:sub>
                            </m:sSub>
                          </m:e>
                        </m:d>
                        <m:r>
                          <a:rPr lang="en-US" b="0" i="1" smtClean="0">
                            <a:latin typeface="Cambria Math" panose="02040503050406030204" pitchFamily="18" charset="0"/>
                          </a:rPr>
                          <m:t>∉</m:t>
                        </m:r>
                        <m:r>
                          <a:rPr lang="en-US" b="0" i="1" smtClean="0">
                            <a:latin typeface="Cambria Math" panose="02040503050406030204" pitchFamily="18" charset="0"/>
                          </a:rPr>
                          <m:t>𝑃𝐷𝑅𝐴</m:t>
                        </m:r>
                        <m:r>
                          <a:rPr lang="en-US" b="0" i="1" smtClean="0">
                            <a:latin typeface="Cambria Math" panose="02040503050406030204" pitchFamily="18" charset="0"/>
                          </a:rPr>
                          <m:t>    </m:t>
                        </m:r>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   </m:t>
                            </m:r>
                          </m:e>
                        </m:nary>
                        <m:r>
                          <a:rPr lang="en-US" b="0" i="1" smtClean="0">
                            <a:latin typeface="Cambria Math" panose="02040503050406030204" pitchFamily="18" charset="0"/>
                          </a:rPr>
                          <m:t>(</m:t>
                        </m:r>
                        <m:r>
                          <a:rPr lang="en-US" b="0" i="1" smtClean="0">
                            <a:latin typeface="Cambria Math" panose="02040503050406030204" pitchFamily="18" charset="0"/>
                          </a:rPr>
                          <m:t>𝑟</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𝑝</m:t>
                            </m:r>
                          </m:sub>
                        </m:sSub>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sub>
                        </m:sSub>
                        <m:r>
                          <a:rPr lang="en-US" b="0" i="1" smtClean="0">
                            <a:latin typeface="Cambria Math" panose="02040503050406030204" pitchFamily="18" charset="0"/>
                          </a:rPr>
                          <m:t>)</m:t>
                        </m:r>
                      </m:e>
                      <m:sub>
                        <m:r>
                          <a:rPr lang="en-US" i="1">
                            <a:latin typeface="Cambria Math" panose="02040503050406030204" pitchFamily="18" charset="0"/>
                          </a:rPr>
                          <m:t> </m:t>
                        </m:r>
                      </m:sub>
                    </m:sSub>
                  </m:oMath>
                </a14:m>
                <a:endParaRPr lang="en-US" dirty="0">
                  <a:latin typeface="Arial "/>
                </a:endParaRPr>
              </a:p>
              <a:p>
                <a:endParaRPr lang="en-US" sz="2000" dirty="0">
                  <a:latin typeface="Arial "/>
                </a:endParaRPr>
              </a:p>
            </p:txBody>
          </p:sp>
        </mc:Choice>
        <mc:Fallback xmlns="">
          <p:sp>
            <p:nvSpPr>
              <p:cNvPr id="2" name="Content Placeholder 1">
                <a:extLst>
                  <a:ext uri="{FF2B5EF4-FFF2-40B4-BE49-F238E27FC236}">
                    <a16:creationId xmlns:a16="http://schemas.microsoft.com/office/drawing/2014/main" id="{0E1D08FE-00FB-4153-9609-F79BFC50ABBB}"/>
                  </a:ext>
                </a:extLst>
              </p:cNvPr>
              <p:cNvSpPr>
                <a:spLocks noGrp="1" noRot="1" noChangeAspect="1" noMove="1" noResize="1" noEditPoints="1" noAdjustHandles="1" noChangeArrowheads="1" noChangeShapeType="1" noTextEdit="1"/>
              </p:cNvSpPr>
              <p:nvPr>
                <p:ph idx="1"/>
              </p:nvPr>
            </p:nvSpPr>
            <p:spPr>
              <a:xfrm>
                <a:off x="288757" y="1116531"/>
                <a:ext cx="8576109" cy="5060432"/>
              </a:xfrm>
              <a:blipFill>
                <a:blip r:embed="rId4"/>
                <a:stretch>
                  <a:fillRect l="-640" t="-1084" r="-1493" b="-469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FFF8A36-77D9-486D-99F6-0047E614F507}"/>
              </a:ext>
            </a:extLst>
          </p:cNvPr>
          <p:cNvSpPr>
            <a:spLocks noGrp="1"/>
          </p:cNvSpPr>
          <p:nvPr>
            <p:ph type="ctrTitle"/>
          </p:nvPr>
        </p:nvSpPr>
        <p:spPr/>
        <p:txBody>
          <a:bodyPr/>
          <a:lstStyle/>
          <a:p>
            <a:r>
              <a:rPr lang="en-US" dirty="0"/>
              <a:t>Constraints</a:t>
            </a:r>
          </a:p>
        </p:txBody>
      </p:sp>
      <p:sp>
        <p:nvSpPr>
          <p:cNvPr id="4" name="Slide Number Placeholder 3">
            <a:extLst>
              <a:ext uri="{FF2B5EF4-FFF2-40B4-BE49-F238E27FC236}">
                <a16:creationId xmlns:a16="http://schemas.microsoft.com/office/drawing/2014/main" id="{684BBC1E-7AFA-42E8-98E6-55DFF1B7E21A}"/>
              </a:ext>
            </a:extLst>
          </p:cNvPr>
          <p:cNvSpPr>
            <a:spLocks noGrp="1"/>
          </p:cNvSpPr>
          <p:nvPr>
            <p:ph type="sldNum" sz="quarter" idx="4"/>
          </p:nvPr>
        </p:nvSpPr>
        <p:spPr/>
        <p:txBody>
          <a:bodyPr/>
          <a:lstStyle/>
          <a:p>
            <a:fld id="{689318A1-174D-4DEE-8106-03A37B9BCF15}" type="slidenum">
              <a:rPr lang="en-US" sz="1000" smtClean="0"/>
              <a:pPr/>
              <a:t>18</a:t>
            </a:fld>
            <a:endParaRPr lang="en-US" sz="1000" dirty="0"/>
          </a:p>
        </p:txBody>
      </p:sp>
      <p:sp>
        <p:nvSpPr>
          <p:cNvPr id="5" name="Footer Placeholder 4">
            <a:extLst>
              <a:ext uri="{FF2B5EF4-FFF2-40B4-BE49-F238E27FC236}">
                <a16:creationId xmlns:a16="http://schemas.microsoft.com/office/drawing/2014/main" id="{EFCFD768-A9F4-464D-B255-A5A18F6FE7D1}"/>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4344C7F0-2444-4571-AB46-ADED51791843}"/>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16DD49AB-A50E-49EA-9F9D-BE67491996FD}"/>
                  </a:ext>
                </a:extLst>
              </p14:cNvPr>
              <p14:cNvContentPartPr/>
              <p14:nvPr/>
            </p14:nvContentPartPr>
            <p14:xfrm>
              <a:off x="518040" y="1419480"/>
              <a:ext cx="360" cy="360"/>
            </p14:xfrm>
          </p:contentPart>
        </mc:Choice>
        <mc:Fallback xmlns="">
          <p:pic>
            <p:nvPicPr>
              <p:cNvPr id="9" name="Ink 8">
                <a:extLst>
                  <a:ext uri="{FF2B5EF4-FFF2-40B4-BE49-F238E27FC236}">
                    <a16:creationId xmlns:a16="http://schemas.microsoft.com/office/drawing/2014/main" id="{16DD49AB-A50E-49EA-9F9D-BE67491996FD}"/>
                  </a:ext>
                </a:extLst>
              </p:cNvPr>
              <p:cNvPicPr/>
              <p:nvPr/>
            </p:nvPicPr>
            <p:blipFill>
              <a:blip r:embed="rId6"/>
              <a:stretch>
                <a:fillRect/>
              </a:stretch>
            </p:blipFill>
            <p:spPr>
              <a:xfrm>
                <a:off x="502200" y="1356120"/>
                <a:ext cx="31680" cy="127080"/>
              </a:xfrm>
              <a:prstGeom prst="rect">
                <a:avLst/>
              </a:prstGeom>
            </p:spPr>
          </p:pic>
        </mc:Fallback>
      </mc:AlternateContent>
    </p:spTree>
    <p:extLst>
      <p:ext uri="{BB962C8B-B14F-4D97-AF65-F5344CB8AC3E}">
        <p14:creationId xmlns:p14="http://schemas.microsoft.com/office/powerpoint/2010/main" val="3326504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Enforcement Architecture</a:t>
            </a:r>
          </a:p>
        </p:txBody>
      </p:sp>
      <p:sp>
        <p:nvSpPr>
          <p:cNvPr id="4" name="Slide Number Placeholder 3"/>
          <p:cNvSpPr>
            <a:spLocks noGrp="1"/>
          </p:cNvSpPr>
          <p:nvPr>
            <p:ph type="sldNum" sz="quarter" idx="4"/>
          </p:nvPr>
        </p:nvSpPr>
        <p:spPr/>
        <p:txBody>
          <a:bodyPr/>
          <a:lstStyle/>
          <a:p>
            <a:fld id="{CAB5F52E-1A2D-AF47-834F-5A302267C843}" type="slidenum">
              <a:rPr lang="en-US" smtClean="0"/>
              <a:t>19</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15" name="Picture 14"/>
          <p:cNvPicPr>
            <a:picLocks noChangeAspect="1"/>
          </p:cNvPicPr>
          <p:nvPr/>
        </p:nvPicPr>
        <p:blipFill>
          <a:blip r:embed="rId3"/>
          <a:stretch>
            <a:fillRect/>
          </a:stretch>
        </p:blipFill>
        <p:spPr>
          <a:xfrm>
            <a:off x="713323" y="1519706"/>
            <a:ext cx="7983637" cy="3962191"/>
          </a:xfrm>
          <a:prstGeom prst="rect">
            <a:avLst/>
          </a:prstGeom>
        </p:spPr>
      </p:pic>
      <p:sp>
        <p:nvSpPr>
          <p:cNvPr id="7" name="TextBox 6">
            <a:extLst>
              <a:ext uri="{FF2B5EF4-FFF2-40B4-BE49-F238E27FC236}">
                <a16:creationId xmlns:a16="http://schemas.microsoft.com/office/drawing/2014/main" id="{7823DF36-6CCC-4A1C-9485-5BDA5128344A}"/>
              </a:ext>
            </a:extLst>
          </p:cNvPr>
          <p:cNvSpPr txBox="1"/>
          <p:nvPr/>
        </p:nvSpPr>
        <p:spPr>
          <a:xfrm>
            <a:off x="448920" y="5549769"/>
            <a:ext cx="7879078"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There are two types of requests: A- Local requests. B- Remote requests.</a:t>
            </a:r>
          </a:p>
        </p:txBody>
      </p:sp>
      <p:sp>
        <p:nvSpPr>
          <p:cNvPr id="8" name="Date Placeholder 3">
            <a:extLst>
              <a:ext uri="{FF2B5EF4-FFF2-40B4-BE49-F238E27FC236}">
                <a16:creationId xmlns:a16="http://schemas.microsoft.com/office/drawing/2014/main" id="{D832CC05-5C96-4018-9F13-3A8DF5E9EC52}"/>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195038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6142D9-CE7E-49B8-88FC-D9CABEE389D0}"/>
              </a:ext>
            </a:extLst>
          </p:cNvPr>
          <p:cNvSpPr>
            <a:spLocks noGrp="1"/>
          </p:cNvSpPr>
          <p:nvPr>
            <p:ph type="ctrTitle"/>
          </p:nvPr>
        </p:nvSpPr>
        <p:spPr/>
        <p:txBody>
          <a:bodyPr/>
          <a:lstStyle/>
          <a:p>
            <a:r>
              <a:rPr lang="en-US" dirty="0"/>
              <a:t>Our view of GRBAC</a:t>
            </a:r>
          </a:p>
        </p:txBody>
      </p:sp>
      <p:sp>
        <p:nvSpPr>
          <p:cNvPr id="4" name="Slide Number Placeholder 3">
            <a:extLst>
              <a:ext uri="{FF2B5EF4-FFF2-40B4-BE49-F238E27FC236}">
                <a16:creationId xmlns:a16="http://schemas.microsoft.com/office/drawing/2014/main" id="{4B8E0E34-BF66-4D38-94E0-1317B6D8E031}"/>
              </a:ext>
            </a:extLst>
          </p:cNvPr>
          <p:cNvSpPr>
            <a:spLocks noGrp="1"/>
          </p:cNvSpPr>
          <p:nvPr>
            <p:ph type="sldNum" sz="quarter" idx="4"/>
          </p:nvPr>
        </p:nvSpPr>
        <p:spPr/>
        <p:txBody>
          <a:bodyPr/>
          <a:lstStyle/>
          <a:p>
            <a:fld id="{689318A1-174D-4DEE-8106-03A37B9BCF15}" type="slidenum">
              <a:rPr lang="en-US" sz="1000" smtClean="0"/>
              <a:pPr/>
              <a:t>2</a:t>
            </a:fld>
            <a:endParaRPr lang="en-US" sz="1000" dirty="0"/>
          </a:p>
        </p:txBody>
      </p:sp>
      <p:sp>
        <p:nvSpPr>
          <p:cNvPr id="5" name="Footer Placeholder 4">
            <a:extLst>
              <a:ext uri="{FF2B5EF4-FFF2-40B4-BE49-F238E27FC236}">
                <a16:creationId xmlns:a16="http://schemas.microsoft.com/office/drawing/2014/main" id="{43EE0051-8ECE-4066-B761-CADC65C65256}"/>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7" name="Picture 6">
            <a:extLst>
              <a:ext uri="{FF2B5EF4-FFF2-40B4-BE49-F238E27FC236}">
                <a16:creationId xmlns:a16="http://schemas.microsoft.com/office/drawing/2014/main" id="{200C8316-CF4B-4855-9FA7-BB5C64A41919}"/>
              </a:ext>
            </a:extLst>
          </p:cNvPr>
          <p:cNvPicPr>
            <a:picLocks noChangeAspect="1"/>
          </p:cNvPicPr>
          <p:nvPr/>
        </p:nvPicPr>
        <p:blipFill>
          <a:blip r:embed="rId3"/>
          <a:stretch>
            <a:fillRect/>
          </a:stretch>
        </p:blipFill>
        <p:spPr>
          <a:xfrm>
            <a:off x="109537" y="1195387"/>
            <a:ext cx="8924925" cy="4467225"/>
          </a:xfrm>
          <a:prstGeom prst="rect">
            <a:avLst/>
          </a:prstGeom>
        </p:spPr>
      </p:pic>
      <p:sp>
        <p:nvSpPr>
          <p:cNvPr id="6" name="Date Placeholder 3">
            <a:extLst>
              <a:ext uri="{FF2B5EF4-FFF2-40B4-BE49-F238E27FC236}">
                <a16:creationId xmlns:a16="http://schemas.microsoft.com/office/drawing/2014/main" id="{9479B9E5-9F9F-4F68-A031-AC38C3218055}"/>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615214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3DCC5F-02C3-4108-B760-C5E5F8DA5C34}"/>
              </a:ext>
            </a:extLst>
          </p:cNvPr>
          <p:cNvSpPr>
            <a:spLocks noGrp="1"/>
          </p:cNvSpPr>
          <p:nvPr>
            <p:ph idx="1"/>
          </p:nvPr>
        </p:nvSpPr>
        <p:spPr>
          <a:xfrm>
            <a:off x="274320" y="1275079"/>
            <a:ext cx="8493760" cy="4901883"/>
          </a:xfrm>
        </p:spPr>
        <p:txBody>
          <a:bodyPr>
            <a:normAutofit/>
          </a:bodyPr>
          <a:lstStyle/>
          <a:p>
            <a:r>
              <a:rPr lang="en-US" sz="2000" dirty="0">
                <a:latin typeface="Arial" panose="020B0604020202020204" pitchFamily="34" charset="0"/>
                <a:cs typeface="Arial" panose="020B0604020202020204" pitchFamily="34" charset="0"/>
              </a:rPr>
              <a:t>We simulated our  model using </a:t>
            </a:r>
            <a:r>
              <a:rPr lang="en-US" sz="2000" dirty="0">
                <a:solidFill>
                  <a:schemeClr val="accent1"/>
                </a:solidFill>
                <a:latin typeface="Arial" panose="020B0604020202020204" pitchFamily="34" charset="0"/>
                <a:cs typeface="Arial" panose="020B0604020202020204" pitchFamily="34" charset="0"/>
              </a:rPr>
              <a:t>AWS IoT service.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An AWS account is required to configure and deploy the AWS IoT service known as </a:t>
            </a:r>
            <a:r>
              <a:rPr lang="en-US" sz="2000" dirty="0">
                <a:solidFill>
                  <a:schemeClr val="accent1"/>
                </a:solidFill>
                <a:latin typeface="Arial" panose="020B0604020202020204" pitchFamily="34" charset="0"/>
                <a:cs typeface="Arial" panose="020B0604020202020204" pitchFamily="34" charset="0"/>
              </a:rPr>
              <a:t>Greengrass</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Greengrass SDK extends cloud capabilities to the edge, which in our case is the smart home. This enables devices to collect and analyze data closer to the source of information, react autonomously to local events, and communicate securely with each other on local networks.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our system </a:t>
            </a:r>
            <a:r>
              <a:rPr lang="en-US" sz="2000" dirty="0">
                <a:solidFill>
                  <a:schemeClr val="accent1"/>
                </a:solidFill>
                <a:latin typeface="Arial" panose="020B0604020202020204" pitchFamily="34" charset="0"/>
                <a:cs typeface="Arial" panose="020B0604020202020204" pitchFamily="34" charset="0"/>
              </a:rPr>
              <a:t>Greengrass serves as a smart hub and a policy engine</a:t>
            </a:r>
            <a:r>
              <a:rPr lang="en-US" sz="2000" dirty="0">
                <a:latin typeface="Arial" panose="020B0604020202020204" pitchFamily="34" charset="0"/>
                <a:cs typeface="Arial" panose="020B0604020202020204" pitchFamily="34" charset="0"/>
              </a:rPr>
              <a:t>. It runs on a dedicated virtual machine.</a:t>
            </a:r>
          </a:p>
          <a:p>
            <a:endParaRPr 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1CEFC79-4FEA-4FB1-A5D6-7E36B506C50C}"/>
              </a:ext>
            </a:extLst>
          </p:cNvPr>
          <p:cNvSpPr>
            <a:spLocks noGrp="1"/>
          </p:cNvSpPr>
          <p:nvPr>
            <p:ph type="ctrTitle"/>
          </p:nvPr>
        </p:nvSpPr>
        <p:spPr/>
        <p:txBody>
          <a:bodyPr/>
          <a:lstStyle/>
          <a:p>
            <a:r>
              <a:rPr lang="en-US" sz="2400" dirty="0"/>
              <a:t>Proof of Concept Implementation</a:t>
            </a:r>
          </a:p>
        </p:txBody>
      </p:sp>
      <p:sp>
        <p:nvSpPr>
          <p:cNvPr id="4" name="Slide Number Placeholder 3">
            <a:extLst>
              <a:ext uri="{FF2B5EF4-FFF2-40B4-BE49-F238E27FC236}">
                <a16:creationId xmlns:a16="http://schemas.microsoft.com/office/drawing/2014/main" id="{1A5150B8-A414-4B76-AA87-7F3488C72D64}"/>
              </a:ext>
            </a:extLst>
          </p:cNvPr>
          <p:cNvSpPr>
            <a:spLocks noGrp="1"/>
          </p:cNvSpPr>
          <p:nvPr>
            <p:ph type="sldNum" sz="quarter" idx="4"/>
          </p:nvPr>
        </p:nvSpPr>
        <p:spPr/>
        <p:txBody>
          <a:bodyPr/>
          <a:lstStyle/>
          <a:p>
            <a:fld id="{689318A1-174D-4DEE-8106-03A37B9BCF15}" type="slidenum">
              <a:rPr lang="en-US" sz="1000" smtClean="0"/>
              <a:pPr/>
              <a:t>20</a:t>
            </a:fld>
            <a:endParaRPr lang="en-US" sz="1000" dirty="0"/>
          </a:p>
        </p:txBody>
      </p:sp>
      <p:sp>
        <p:nvSpPr>
          <p:cNvPr id="5" name="Footer Placeholder 4">
            <a:extLst>
              <a:ext uri="{FF2B5EF4-FFF2-40B4-BE49-F238E27FC236}">
                <a16:creationId xmlns:a16="http://schemas.microsoft.com/office/drawing/2014/main" id="{38C6CC54-A337-49AF-B781-094E17D3EF7B}"/>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020C072A-46C0-4E3D-BC8E-5105923CB8CE}"/>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4107781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F4A28A-C8F7-463F-ACBF-7DB832AAE190}"/>
              </a:ext>
            </a:extLst>
          </p:cNvPr>
          <p:cNvSpPr>
            <a:spLocks noGrp="1"/>
          </p:cNvSpPr>
          <p:nvPr>
            <p:ph idx="1"/>
          </p:nvPr>
        </p:nvSpPr>
        <p:spPr>
          <a:xfrm>
            <a:off x="279400" y="1203959"/>
            <a:ext cx="8559800" cy="4973003"/>
          </a:xfrm>
        </p:spPr>
        <p:txBody>
          <a:bodyPr/>
          <a:lstStyle/>
          <a:p>
            <a:r>
              <a:rPr lang="en-US" dirty="0">
                <a:latin typeface="Arial" panose="020B0604020202020204" pitchFamily="34" charset="0"/>
                <a:cs typeface="Arial" panose="020B0604020202020204" pitchFamily="34" charset="0"/>
              </a:rPr>
              <a:t>Through AWS IoT management console, one virtual object (aka digital shadow) </a:t>
            </a:r>
            <a:r>
              <a:rPr lang="en-US" sz="2000" dirty="0">
                <a:latin typeface="Arial" panose="020B0604020202020204" pitchFamily="34" charset="0"/>
                <a:cs typeface="Arial" panose="020B0604020202020204" pitchFamily="34" charset="0"/>
              </a:rPr>
              <a:t>is created for each physical device and the two are cryptographically linked </a:t>
            </a:r>
            <a:r>
              <a:rPr lang="en-US" dirty="0">
                <a:latin typeface="Arial" panose="020B0604020202020204" pitchFamily="34" charset="0"/>
                <a:cs typeface="Arial" panose="020B0604020202020204" pitchFamily="34" charset="0"/>
              </a:rPr>
              <a:t>via digital certificates with attached authorization policies.</a:t>
            </a:r>
          </a:p>
          <a:p>
            <a:endParaRPr lang="en-US"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Each simulated device is run on a separate virtual machine. These devices use </a:t>
            </a:r>
            <a:r>
              <a:rPr lang="en-US" sz="2000" dirty="0">
                <a:solidFill>
                  <a:schemeClr val="accent1"/>
                </a:solidFill>
                <a:latin typeface="Arial" panose="020B0604020202020204" pitchFamily="34" charset="0"/>
                <a:cs typeface="Arial" panose="020B0604020202020204" pitchFamily="34" charset="0"/>
              </a:rPr>
              <a:t>MQTT protocol </a:t>
            </a:r>
            <a:r>
              <a:rPr lang="en-US" sz="2000" dirty="0">
                <a:latin typeface="Arial" panose="020B0604020202020204" pitchFamily="34" charset="0"/>
                <a:cs typeface="Arial" panose="020B0604020202020204" pitchFamily="34" charset="0"/>
              </a:rPr>
              <a:t>to communicate to the AWS IoT service with TLS security.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To enforce EGRBAC, we utilized two Json files </a:t>
            </a:r>
            <a:r>
              <a:rPr lang="en-US" sz="2000" dirty="0" err="1">
                <a:solidFill>
                  <a:schemeClr val="accent1"/>
                </a:solidFill>
                <a:latin typeface="Arial" panose="020B0604020202020204" pitchFamily="34" charset="0"/>
                <a:cs typeface="Arial" panose="020B0604020202020204" pitchFamily="34" charset="0"/>
              </a:rPr>
              <a:t>UserRoleAssignment.json</a:t>
            </a:r>
            <a:r>
              <a:rPr lang="en-US" sz="2000" dirty="0">
                <a:solidFill>
                  <a:schemeClr val="accent1"/>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a:t>
            </a:r>
            <a:r>
              <a:rPr lang="en-US" sz="2000" dirty="0" err="1">
                <a:solidFill>
                  <a:schemeClr val="accent1"/>
                </a:solidFill>
                <a:latin typeface="Arial" panose="020B0604020202020204" pitchFamily="34" charset="0"/>
                <a:cs typeface="Arial" panose="020B0604020202020204" pitchFamily="34" charset="0"/>
              </a:rPr>
              <a:t>policy.json</a:t>
            </a:r>
            <a:r>
              <a:rPr lang="en-US" sz="2000" dirty="0">
                <a:solidFill>
                  <a:schemeClr val="accent1"/>
                </a:solidFill>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err="1">
                <a:solidFill>
                  <a:schemeClr val="accent1"/>
                </a:solidFill>
                <a:latin typeface="Arial" panose="020B0604020202020204" pitchFamily="34" charset="0"/>
                <a:cs typeface="Arial" panose="020B0604020202020204" pitchFamily="34" charset="0"/>
              </a:rPr>
              <a:t>UserRoleAssignment.json</a:t>
            </a:r>
            <a:r>
              <a:rPr lang="en-US" sz="2000" dirty="0">
                <a:solidFill>
                  <a:schemeClr val="accent1"/>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defines the assignments of users  to their corresponding roles while </a:t>
            </a:r>
            <a:r>
              <a:rPr lang="en-US" sz="2000" dirty="0" err="1">
                <a:solidFill>
                  <a:schemeClr val="accent1"/>
                </a:solidFill>
                <a:latin typeface="Arial" panose="020B0604020202020204" pitchFamily="34" charset="0"/>
                <a:cs typeface="Arial" panose="020B0604020202020204" pitchFamily="34" charset="0"/>
              </a:rPr>
              <a:t>policy.json</a:t>
            </a:r>
            <a:r>
              <a:rPr lang="en-US" sz="2000" dirty="0">
                <a:solidFill>
                  <a:schemeClr val="accent1"/>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defines all other EGRBAC components. </a:t>
            </a:r>
          </a:p>
          <a:p>
            <a:endParaRPr lang="en-US"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C1D9883-C52D-4DA8-83AB-E68B2EAD33DD}"/>
              </a:ext>
            </a:extLst>
          </p:cNvPr>
          <p:cNvSpPr>
            <a:spLocks noGrp="1"/>
          </p:cNvSpPr>
          <p:nvPr>
            <p:ph type="sldNum" sz="quarter" idx="4"/>
          </p:nvPr>
        </p:nvSpPr>
        <p:spPr/>
        <p:txBody>
          <a:bodyPr/>
          <a:lstStyle/>
          <a:p>
            <a:fld id="{689318A1-174D-4DEE-8106-03A37B9BCF15}" type="slidenum">
              <a:rPr lang="en-US" sz="1000" smtClean="0"/>
              <a:pPr/>
              <a:t>21</a:t>
            </a:fld>
            <a:endParaRPr lang="en-US" sz="1000" dirty="0"/>
          </a:p>
        </p:txBody>
      </p:sp>
      <p:sp>
        <p:nvSpPr>
          <p:cNvPr id="5" name="Footer Placeholder 4">
            <a:extLst>
              <a:ext uri="{FF2B5EF4-FFF2-40B4-BE49-F238E27FC236}">
                <a16:creationId xmlns:a16="http://schemas.microsoft.com/office/drawing/2014/main" id="{6FFE9001-0B92-49B1-BCA9-3F4B98FC9FE7}"/>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Title 2">
            <a:extLst>
              <a:ext uri="{FF2B5EF4-FFF2-40B4-BE49-F238E27FC236}">
                <a16:creationId xmlns:a16="http://schemas.microsoft.com/office/drawing/2014/main" id="{38C4604E-B79E-4CB7-8A27-D28B7E465B08}"/>
              </a:ext>
            </a:extLst>
          </p:cNvPr>
          <p:cNvSpPr>
            <a:spLocks noGrp="1"/>
          </p:cNvSpPr>
          <p:nvPr>
            <p:ph type="ctrTitle"/>
          </p:nvPr>
        </p:nvSpPr>
        <p:spPr>
          <a:xfrm>
            <a:off x="1818728" y="311384"/>
            <a:ext cx="4932822" cy="462224"/>
          </a:xfrm>
        </p:spPr>
        <p:txBody>
          <a:bodyPr/>
          <a:lstStyle/>
          <a:p>
            <a:r>
              <a:rPr lang="en-US" sz="2400" dirty="0"/>
              <a:t>Proof of Concept Implementation</a:t>
            </a:r>
          </a:p>
        </p:txBody>
      </p:sp>
      <p:sp>
        <p:nvSpPr>
          <p:cNvPr id="7" name="Date Placeholder 3">
            <a:extLst>
              <a:ext uri="{FF2B5EF4-FFF2-40B4-BE49-F238E27FC236}">
                <a16:creationId xmlns:a16="http://schemas.microsoft.com/office/drawing/2014/main" id="{343AA19F-A87F-439E-BC0F-12CE843AEFF5}"/>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299660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31D92E-1BBF-4507-AA76-9608B4EDDE78}"/>
              </a:ext>
            </a:extLst>
          </p:cNvPr>
          <p:cNvSpPr>
            <a:spLocks noGrp="1"/>
          </p:cNvSpPr>
          <p:nvPr>
            <p:ph idx="1"/>
          </p:nvPr>
        </p:nvSpPr>
        <p:spPr>
          <a:xfrm>
            <a:off x="299720" y="1153159"/>
            <a:ext cx="8630920" cy="5023803"/>
          </a:xfrm>
        </p:spPr>
        <p:txBody>
          <a:bodyPr>
            <a:normAutofit/>
          </a:bodyPr>
          <a:lstStyle/>
          <a:p>
            <a:r>
              <a:rPr lang="en-US" sz="2000" dirty="0">
                <a:latin typeface="Arial" panose="020B0604020202020204" pitchFamily="34" charset="0"/>
                <a:cs typeface="Arial" panose="020B0604020202020204" pitchFamily="34" charset="0"/>
              </a:rPr>
              <a:t>We also utilized the lambda function service in AWS IoT platform to: </a:t>
            </a:r>
          </a:p>
          <a:p>
            <a:pPr marL="800100" lvl="1" indent="-457200">
              <a:buFont typeface="+mj-lt"/>
              <a:buAutoNum type="arabicPeriod"/>
            </a:pPr>
            <a:r>
              <a:rPr lang="en-US" dirty="0">
                <a:latin typeface="Arial" panose="020B0604020202020204" pitchFamily="34" charset="0"/>
                <a:cs typeface="Arial" panose="020B0604020202020204" pitchFamily="34" charset="0"/>
              </a:rPr>
              <a:t>Receive the operation requests of users to access the smart devices in the house.</a:t>
            </a:r>
          </a:p>
          <a:p>
            <a:pPr marL="800100" lvl="1" indent="-457200">
              <a:buFont typeface="+mj-lt"/>
              <a:buAutoNum type="arabicPeriod"/>
            </a:pPr>
            <a:r>
              <a:rPr lang="en-US" dirty="0">
                <a:latin typeface="Arial" panose="020B0604020202020204" pitchFamily="34" charset="0"/>
                <a:cs typeface="Arial" panose="020B0604020202020204" pitchFamily="34" charset="0"/>
              </a:rPr>
              <a:t> Analyze each request according to the content of the </a:t>
            </a:r>
            <a:r>
              <a:rPr lang="en-US" dirty="0" err="1">
                <a:latin typeface="Arial" panose="020B0604020202020204" pitchFamily="34" charset="0"/>
                <a:cs typeface="Arial" panose="020B0604020202020204" pitchFamily="34" charset="0"/>
              </a:rPr>
              <a:t>policy.json</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UserRoleAssignment.json</a:t>
            </a:r>
            <a:r>
              <a:rPr lang="en-US" dirty="0">
                <a:latin typeface="Arial" panose="020B0604020202020204" pitchFamily="34" charset="0"/>
                <a:cs typeface="Arial" panose="020B0604020202020204" pitchFamily="34" charset="0"/>
              </a:rPr>
              <a:t> files. </a:t>
            </a:r>
          </a:p>
          <a:p>
            <a:pPr marL="800100" lvl="1" indent="-457200">
              <a:buFont typeface="+mj-lt"/>
              <a:buAutoNum type="arabicPeriod"/>
            </a:pPr>
            <a:r>
              <a:rPr lang="en-US" dirty="0">
                <a:latin typeface="Arial" panose="020B0604020202020204" pitchFamily="34" charset="0"/>
                <a:cs typeface="Arial" panose="020B0604020202020204" pitchFamily="34" charset="0"/>
              </a:rPr>
              <a:t>Trigger the desired actions on the corresponding simulated devices. </a:t>
            </a:r>
          </a:p>
          <a:p>
            <a:pPr marL="800100" lvl="1" indent="-457200">
              <a:buFont typeface="+mj-lt"/>
              <a:buAutoNum type="arabicPeriod"/>
            </a:pPr>
            <a:endParaRPr lang="en-US" dirty="0">
              <a:latin typeface="Arial" panose="020B0604020202020204" pitchFamily="34" charset="0"/>
              <a:cs typeface="Arial" panose="020B0604020202020204" pitchFamily="34" charset="0"/>
            </a:endParaRPr>
          </a:p>
          <a:p>
            <a:r>
              <a:rPr lang="en-US" dirty="0"/>
              <a:t>We used a long-lived lambda function with 128 MB Memory Limit, 30 second timeout.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lambda function, the </a:t>
            </a:r>
            <a:r>
              <a:rPr lang="en-US" sz="2000" dirty="0" err="1">
                <a:latin typeface="Arial" panose="020B0604020202020204" pitchFamily="34" charset="0"/>
                <a:cs typeface="Arial" panose="020B0604020202020204" pitchFamily="34" charset="0"/>
              </a:rPr>
              <a:t>UserRoleAssignment.json</a:t>
            </a:r>
            <a:r>
              <a:rPr lang="en-US" sz="2000" dirty="0">
                <a:latin typeface="Arial" panose="020B0604020202020204" pitchFamily="34" charset="0"/>
                <a:cs typeface="Arial" panose="020B0604020202020204" pitchFamily="34" charset="0"/>
              </a:rPr>
              <a:t> file, and the </a:t>
            </a:r>
            <a:r>
              <a:rPr lang="en-US" sz="2000" dirty="0" err="1">
                <a:latin typeface="Arial" panose="020B0604020202020204" pitchFamily="34" charset="0"/>
                <a:cs typeface="Arial" panose="020B0604020202020204" pitchFamily="34" charset="0"/>
              </a:rPr>
              <a:t>policy.json</a:t>
            </a:r>
            <a:r>
              <a:rPr lang="en-US" sz="2000" dirty="0">
                <a:latin typeface="Arial" panose="020B0604020202020204" pitchFamily="34" charset="0"/>
                <a:cs typeface="Arial" panose="020B0604020202020204" pitchFamily="34" charset="0"/>
              </a:rPr>
              <a:t> file are all configured in the Greengrass</a:t>
            </a:r>
          </a:p>
        </p:txBody>
      </p:sp>
      <p:sp>
        <p:nvSpPr>
          <p:cNvPr id="4" name="Slide Number Placeholder 3">
            <a:extLst>
              <a:ext uri="{FF2B5EF4-FFF2-40B4-BE49-F238E27FC236}">
                <a16:creationId xmlns:a16="http://schemas.microsoft.com/office/drawing/2014/main" id="{5A253FD3-9B0E-4E37-ABA8-1D1C3F66EBF9}"/>
              </a:ext>
            </a:extLst>
          </p:cNvPr>
          <p:cNvSpPr>
            <a:spLocks noGrp="1"/>
          </p:cNvSpPr>
          <p:nvPr>
            <p:ph type="sldNum" sz="quarter" idx="4"/>
          </p:nvPr>
        </p:nvSpPr>
        <p:spPr/>
        <p:txBody>
          <a:bodyPr/>
          <a:lstStyle/>
          <a:p>
            <a:fld id="{689318A1-174D-4DEE-8106-03A37B9BCF15}" type="slidenum">
              <a:rPr lang="en-US" sz="1000" smtClean="0"/>
              <a:pPr/>
              <a:t>22</a:t>
            </a:fld>
            <a:endParaRPr lang="en-US" sz="1000" dirty="0"/>
          </a:p>
        </p:txBody>
      </p:sp>
      <p:sp>
        <p:nvSpPr>
          <p:cNvPr id="5" name="Footer Placeholder 4">
            <a:extLst>
              <a:ext uri="{FF2B5EF4-FFF2-40B4-BE49-F238E27FC236}">
                <a16:creationId xmlns:a16="http://schemas.microsoft.com/office/drawing/2014/main" id="{058A05EC-40EA-407B-ABB6-D81C5EB1A14A}"/>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8" name="Title 2">
            <a:extLst>
              <a:ext uri="{FF2B5EF4-FFF2-40B4-BE49-F238E27FC236}">
                <a16:creationId xmlns:a16="http://schemas.microsoft.com/office/drawing/2014/main" id="{445E8686-AB12-4309-9B53-6672CE48E8A9}"/>
              </a:ext>
            </a:extLst>
          </p:cNvPr>
          <p:cNvSpPr>
            <a:spLocks noGrp="1"/>
          </p:cNvSpPr>
          <p:nvPr>
            <p:ph type="ctrTitle"/>
          </p:nvPr>
        </p:nvSpPr>
        <p:spPr>
          <a:xfrm>
            <a:off x="1818728" y="311384"/>
            <a:ext cx="4932822" cy="462224"/>
          </a:xfrm>
        </p:spPr>
        <p:txBody>
          <a:bodyPr/>
          <a:lstStyle/>
          <a:p>
            <a:r>
              <a:rPr lang="en-US" sz="2400" dirty="0"/>
              <a:t>Proof of Concept Implementation</a:t>
            </a:r>
          </a:p>
        </p:txBody>
      </p:sp>
      <p:sp>
        <p:nvSpPr>
          <p:cNvPr id="6" name="Date Placeholder 3">
            <a:extLst>
              <a:ext uri="{FF2B5EF4-FFF2-40B4-BE49-F238E27FC236}">
                <a16:creationId xmlns:a16="http://schemas.microsoft.com/office/drawing/2014/main" id="{1A51AF29-2507-4D8E-8AF8-1640B88F4CE9}"/>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039308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C42E55-6E3E-4780-9BA8-3457868DD55E}"/>
              </a:ext>
            </a:extLst>
          </p:cNvPr>
          <p:cNvSpPr>
            <a:spLocks noGrp="1"/>
          </p:cNvSpPr>
          <p:nvPr>
            <p:ph type="ctrTitle"/>
          </p:nvPr>
        </p:nvSpPr>
        <p:spPr/>
        <p:txBody>
          <a:bodyPr/>
          <a:lstStyle/>
          <a:p>
            <a:r>
              <a:rPr lang="en-US" sz="2800" dirty="0"/>
              <a:t>Local Request Processing</a:t>
            </a:r>
          </a:p>
        </p:txBody>
      </p:sp>
      <p:sp>
        <p:nvSpPr>
          <p:cNvPr id="4" name="Slide Number Placeholder 3">
            <a:extLst>
              <a:ext uri="{FF2B5EF4-FFF2-40B4-BE49-F238E27FC236}">
                <a16:creationId xmlns:a16="http://schemas.microsoft.com/office/drawing/2014/main" id="{DE7CF859-75DF-4E84-B6CE-60CCD735783A}"/>
              </a:ext>
            </a:extLst>
          </p:cNvPr>
          <p:cNvSpPr>
            <a:spLocks noGrp="1"/>
          </p:cNvSpPr>
          <p:nvPr>
            <p:ph type="sldNum" sz="quarter" idx="4"/>
          </p:nvPr>
        </p:nvSpPr>
        <p:spPr/>
        <p:txBody>
          <a:bodyPr/>
          <a:lstStyle/>
          <a:p>
            <a:fld id="{689318A1-174D-4DEE-8106-03A37B9BCF15}" type="slidenum">
              <a:rPr lang="en-US" sz="1000" smtClean="0"/>
              <a:pPr/>
              <a:t>23</a:t>
            </a:fld>
            <a:endParaRPr lang="en-US" sz="1000" dirty="0"/>
          </a:p>
        </p:txBody>
      </p:sp>
      <p:sp>
        <p:nvSpPr>
          <p:cNvPr id="5" name="Footer Placeholder 4">
            <a:extLst>
              <a:ext uri="{FF2B5EF4-FFF2-40B4-BE49-F238E27FC236}">
                <a16:creationId xmlns:a16="http://schemas.microsoft.com/office/drawing/2014/main" id="{C1F01AB4-A554-4FCB-9F8D-C4CB475B6DB3}"/>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6" name="Picture 5">
            <a:extLst>
              <a:ext uri="{FF2B5EF4-FFF2-40B4-BE49-F238E27FC236}">
                <a16:creationId xmlns:a16="http://schemas.microsoft.com/office/drawing/2014/main" id="{F0A84F68-680E-4C5C-9781-0012CB9D3B4C}"/>
              </a:ext>
            </a:extLst>
          </p:cNvPr>
          <p:cNvPicPr>
            <a:picLocks noChangeAspect="1"/>
          </p:cNvPicPr>
          <p:nvPr/>
        </p:nvPicPr>
        <p:blipFill>
          <a:blip r:embed="rId3"/>
          <a:stretch>
            <a:fillRect/>
          </a:stretch>
        </p:blipFill>
        <p:spPr>
          <a:xfrm>
            <a:off x="1300480" y="1276380"/>
            <a:ext cx="6383059" cy="4832984"/>
          </a:xfrm>
          <a:prstGeom prst="rect">
            <a:avLst/>
          </a:prstGeom>
        </p:spPr>
      </p:pic>
      <p:sp>
        <p:nvSpPr>
          <p:cNvPr id="7" name="Date Placeholder 3">
            <a:extLst>
              <a:ext uri="{FF2B5EF4-FFF2-40B4-BE49-F238E27FC236}">
                <a16:creationId xmlns:a16="http://schemas.microsoft.com/office/drawing/2014/main" id="{F71B11E0-50E7-458C-BAD7-A15A1F98E77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11789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17264F-43DD-4643-8710-8640B79DC6D3}"/>
              </a:ext>
            </a:extLst>
          </p:cNvPr>
          <p:cNvSpPr>
            <a:spLocks noGrp="1"/>
          </p:cNvSpPr>
          <p:nvPr>
            <p:ph type="ctrTitle"/>
          </p:nvPr>
        </p:nvSpPr>
        <p:spPr/>
        <p:txBody>
          <a:bodyPr/>
          <a:lstStyle/>
          <a:p>
            <a:r>
              <a:rPr lang="en-US" sz="2800" dirty="0"/>
              <a:t>Remote Request Processing</a:t>
            </a:r>
          </a:p>
        </p:txBody>
      </p:sp>
      <p:sp>
        <p:nvSpPr>
          <p:cNvPr id="4" name="Slide Number Placeholder 3">
            <a:extLst>
              <a:ext uri="{FF2B5EF4-FFF2-40B4-BE49-F238E27FC236}">
                <a16:creationId xmlns:a16="http://schemas.microsoft.com/office/drawing/2014/main" id="{1404A09C-4E76-4E35-AAD2-5D0FC2586031}"/>
              </a:ext>
            </a:extLst>
          </p:cNvPr>
          <p:cNvSpPr>
            <a:spLocks noGrp="1"/>
          </p:cNvSpPr>
          <p:nvPr>
            <p:ph type="sldNum" sz="quarter" idx="4"/>
          </p:nvPr>
        </p:nvSpPr>
        <p:spPr/>
        <p:txBody>
          <a:bodyPr/>
          <a:lstStyle/>
          <a:p>
            <a:fld id="{689318A1-174D-4DEE-8106-03A37B9BCF15}" type="slidenum">
              <a:rPr lang="en-US" sz="1000" smtClean="0"/>
              <a:pPr/>
              <a:t>24</a:t>
            </a:fld>
            <a:endParaRPr lang="en-US" sz="1000" dirty="0"/>
          </a:p>
        </p:txBody>
      </p:sp>
      <p:sp>
        <p:nvSpPr>
          <p:cNvPr id="5" name="Footer Placeholder 4">
            <a:extLst>
              <a:ext uri="{FF2B5EF4-FFF2-40B4-BE49-F238E27FC236}">
                <a16:creationId xmlns:a16="http://schemas.microsoft.com/office/drawing/2014/main" id="{ECBB4244-3111-4C3B-BBF7-CAF1EE533DF0}"/>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6" name="Picture 5">
            <a:extLst>
              <a:ext uri="{FF2B5EF4-FFF2-40B4-BE49-F238E27FC236}">
                <a16:creationId xmlns:a16="http://schemas.microsoft.com/office/drawing/2014/main" id="{1CF7372E-2788-4FB2-B190-8E02FB2FE53C}"/>
              </a:ext>
            </a:extLst>
          </p:cNvPr>
          <p:cNvPicPr>
            <a:picLocks noChangeAspect="1"/>
          </p:cNvPicPr>
          <p:nvPr/>
        </p:nvPicPr>
        <p:blipFill>
          <a:blip r:embed="rId3"/>
          <a:stretch>
            <a:fillRect/>
          </a:stretch>
        </p:blipFill>
        <p:spPr>
          <a:xfrm>
            <a:off x="1653539" y="1185787"/>
            <a:ext cx="5836920" cy="4795740"/>
          </a:xfrm>
          <a:prstGeom prst="rect">
            <a:avLst/>
          </a:prstGeom>
        </p:spPr>
      </p:pic>
      <p:sp>
        <p:nvSpPr>
          <p:cNvPr id="7" name="Date Placeholder 3">
            <a:extLst>
              <a:ext uri="{FF2B5EF4-FFF2-40B4-BE49-F238E27FC236}">
                <a16:creationId xmlns:a16="http://schemas.microsoft.com/office/drawing/2014/main" id="{837182C0-932C-44CC-BADC-90F06D65EFA8}"/>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849339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977804-4C3C-4FFC-BF09-CF28DA6A7860}"/>
              </a:ext>
            </a:extLst>
          </p:cNvPr>
          <p:cNvSpPr>
            <a:spLocks noGrp="1"/>
          </p:cNvSpPr>
          <p:nvPr>
            <p:ph type="ctrTitle"/>
          </p:nvPr>
        </p:nvSpPr>
        <p:spPr/>
        <p:txBody>
          <a:bodyPr/>
          <a:lstStyle/>
          <a:p>
            <a:r>
              <a:rPr lang="en-US" sz="2800" dirty="0"/>
              <a:t>Our Implemented Use Case</a:t>
            </a:r>
          </a:p>
        </p:txBody>
      </p:sp>
      <p:sp>
        <p:nvSpPr>
          <p:cNvPr id="4" name="Slide Number Placeholder 3">
            <a:extLst>
              <a:ext uri="{FF2B5EF4-FFF2-40B4-BE49-F238E27FC236}">
                <a16:creationId xmlns:a16="http://schemas.microsoft.com/office/drawing/2014/main" id="{555FB262-5832-4F67-B4E7-ED3D359AA550}"/>
              </a:ext>
            </a:extLst>
          </p:cNvPr>
          <p:cNvSpPr>
            <a:spLocks noGrp="1"/>
          </p:cNvSpPr>
          <p:nvPr>
            <p:ph type="sldNum" sz="quarter" idx="4"/>
          </p:nvPr>
        </p:nvSpPr>
        <p:spPr/>
        <p:txBody>
          <a:bodyPr/>
          <a:lstStyle/>
          <a:p>
            <a:fld id="{689318A1-174D-4DEE-8106-03A37B9BCF15}" type="slidenum">
              <a:rPr lang="en-US" sz="1000" smtClean="0"/>
              <a:pPr/>
              <a:t>25</a:t>
            </a:fld>
            <a:endParaRPr lang="en-US" sz="1000" dirty="0"/>
          </a:p>
        </p:txBody>
      </p:sp>
      <p:sp>
        <p:nvSpPr>
          <p:cNvPr id="5" name="Footer Placeholder 4">
            <a:extLst>
              <a:ext uri="{FF2B5EF4-FFF2-40B4-BE49-F238E27FC236}">
                <a16:creationId xmlns:a16="http://schemas.microsoft.com/office/drawing/2014/main" id="{5D3D5356-1BD5-4AD6-AE1D-82B874FFEC11}"/>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7" name="Date Placeholder 3">
            <a:extLst>
              <a:ext uri="{FF2B5EF4-FFF2-40B4-BE49-F238E27FC236}">
                <a16:creationId xmlns:a16="http://schemas.microsoft.com/office/drawing/2014/main" id="{0846ED4C-3150-4822-A4FF-5F49D26CDD7A}"/>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9" name="Picture 8">
            <a:extLst>
              <a:ext uri="{FF2B5EF4-FFF2-40B4-BE49-F238E27FC236}">
                <a16:creationId xmlns:a16="http://schemas.microsoft.com/office/drawing/2014/main" id="{22617F08-04F8-485F-9CD5-15DB3029940A}"/>
              </a:ext>
            </a:extLst>
          </p:cNvPr>
          <p:cNvPicPr>
            <a:picLocks noChangeAspect="1"/>
          </p:cNvPicPr>
          <p:nvPr/>
        </p:nvPicPr>
        <p:blipFill>
          <a:blip r:embed="rId3"/>
          <a:stretch>
            <a:fillRect/>
          </a:stretch>
        </p:blipFill>
        <p:spPr>
          <a:xfrm>
            <a:off x="347062" y="1297377"/>
            <a:ext cx="4108098" cy="4507495"/>
          </a:xfrm>
          <a:prstGeom prst="rect">
            <a:avLst/>
          </a:prstGeom>
        </p:spPr>
      </p:pic>
      <p:pic>
        <p:nvPicPr>
          <p:cNvPr id="10" name="Picture 9">
            <a:extLst>
              <a:ext uri="{FF2B5EF4-FFF2-40B4-BE49-F238E27FC236}">
                <a16:creationId xmlns:a16="http://schemas.microsoft.com/office/drawing/2014/main" id="{6E009039-0B72-4588-AFF7-6790EFE412F2}"/>
              </a:ext>
            </a:extLst>
          </p:cNvPr>
          <p:cNvPicPr>
            <a:picLocks noChangeAspect="1"/>
          </p:cNvPicPr>
          <p:nvPr/>
        </p:nvPicPr>
        <p:blipFill>
          <a:blip r:embed="rId4"/>
          <a:stretch>
            <a:fillRect/>
          </a:stretch>
        </p:blipFill>
        <p:spPr>
          <a:xfrm>
            <a:off x="4688842" y="1349057"/>
            <a:ext cx="4220439" cy="2577783"/>
          </a:xfrm>
          <a:prstGeom prst="rect">
            <a:avLst/>
          </a:prstGeom>
        </p:spPr>
      </p:pic>
    </p:spTree>
    <p:extLst>
      <p:ext uri="{BB962C8B-B14F-4D97-AF65-F5344CB8AC3E}">
        <p14:creationId xmlns:p14="http://schemas.microsoft.com/office/powerpoint/2010/main" val="4146792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EFDC2-87AF-4D83-B6E1-625A47DA22C9}"/>
              </a:ext>
            </a:extLst>
          </p:cNvPr>
          <p:cNvSpPr>
            <a:spLocks noGrp="1"/>
          </p:cNvSpPr>
          <p:nvPr>
            <p:ph idx="1"/>
          </p:nvPr>
        </p:nvSpPr>
        <p:spPr>
          <a:xfrm>
            <a:off x="655320" y="1234439"/>
            <a:ext cx="7752080" cy="3139441"/>
          </a:xfrm>
        </p:spPr>
        <p:txBody>
          <a:bodyPr>
            <a:normAutofit/>
          </a:bodyPr>
          <a:lstStyle/>
          <a:p>
            <a:r>
              <a:rPr lang="en-US" sz="2000" dirty="0">
                <a:latin typeface="Arial "/>
              </a:rPr>
              <a:t>We executed multiple test cases to measure the processing time in</a:t>
            </a:r>
            <a:r>
              <a:rPr lang="ar-SA" sz="2000" dirty="0">
                <a:latin typeface="Arial "/>
              </a:rPr>
              <a:t> </a:t>
            </a:r>
            <a:r>
              <a:rPr lang="en-US" sz="2000" dirty="0">
                <a:latin typeface="Arial "/>
              </a:rPr>
              <a:t>different scenarios.</a:t>
            </a:r>
          </a:p>
          <a:p>
            <a:endParaRPr lang="en-US" sz="2000" dirty="0">
              <a:latin typeface="Arial "/>
            </a:endParaRPr>
          </a:p>
          <a:p>
            <a:r>
              <a:rPr lang="en-US" sz="2000" dirty="0">
                <a:latin typeface="Arial "/>
              </a:rPr>
              <a:t>we measured </a:t>
            </a:r>
            <a:r>
              <a:rPr lang="en-US" sz="2000" dirty="0">
                <a:solidFill>
                  <a:schemeClr val="accent1"/>
                </a:solidFill>
                <a:latin typeface="Arial "/>
              </a:rPr>
              <a:t>the</a:t>
            </a:r>
            <a:r>
              <a:rPr lang="ar-SA" sz="2000" dirty="0">
                <a:solidFill>
                  <a:schemeClr val="accent1"/>
                </a:solidFill>
                <a:latin typeface="Arial "/>
              </a:rPr>
              <a:t> </a:t>
            </a:r>
            <a:r>
              <a:rPr lang="en-US" sz="2000" dirty="0">
                <a:solidFill>
                  <a:schemeClr val="accent1"/>
                </a:solidFill>
                <a:latin typeface="Arial "/>
              </a:rPr>
              <a:t>average lambda function execution time </a:t>
            </a:r>
            <a:r>
              <a:rPr lang="en-US" sz="2000" dirty="0">
                <a:latin typeface="Arial "/>
              </a:rPr>
              <a:t>under different conditions.</a:t>
            </a:r>
          </a:p>
          <a:p>
            <a:endParaRPr lang="en-US" sz="2000" dirty="0">
              <a:latin typeface="Arial "/>
            </a:endParaRPr>
          </a:p>
          <a:p>
            <a:r>
              <a:rPr lang="en-US" sz="2000" dirty="0">
                <a:latin typeface="Arial "/>
              </a:rPr>
              <a:t>Overall, our model is </a:t>
            </a:r>
            <a:r>
              <a:rPr lang="en-US" sz="2000" dirty="0">
                <a:solidFill>
                  <a:schemeClr val="accent1"/>
                </a:solidFill>
                <a:latin typeface="Arial "/>
              </a:rPr>
              <a:t>functional</a:t>
            </a:r>
            <a:r>
              <a:rPr lang="en-US" sz="2000" dirty="0">
                <a:latin typeface="Arial "/>
              </a:rPr>
              <a:t>, and can </a:t>
            </a:r>
            <a:r>
              <a:rPr lang="en-US" sz="2000" dirty="0">
                <a:solidFill>
                  <a:schemeClr val="accent1"/>
                </a:solidFill>
                <a:latin typeface="Arial "/>
              </a:rPr>
              <a:t>easily applied</a:t>
            </a:r>
            <a:r>
              <a:rPr lang="en-US" sz="2000" dirty="0">
                <a:latin typeface="Arial "/>
              </a:rPr>
              <a:t>. Moreover, we can notice that the </a:t>
            </a:r>
            <a:r>
              <a:rPr lang="en-US" sz="2000" dirty="0">
                <a:solidFill>
                  <a:schemeClr val="accent1"/>
                </a:solidFill>
                <a:latin typeface="Arial "/>
              </a:rPr>
              <a:t>execution time is generally low</a:t>
            </a:r>
            <a:r>
              <a:rPr lang="en-US" sz="2000" dirty="0">
                <a:latin typeface="Arial "/>
              </a:rPr>
              <a:t>.</a:t>
            </a:r>
          </a:p>
          <a:p>
            <a:endParaRPr lang="en-US" sz="2000" dirty="0">
              <a:latin typeface="Arial "/>
            </a:endParaRPr>
          </a:p>
          <a:p>
            <a:endParaRPr lang="en-US" sz="2000" dirty="0">
              <a:latin typeface="Arial "/>
            </a:endParaRPr>
          </a:p>
          <a:p>
            <a:endParaRPr lang="en-US" sz="2000" dirty="0">
              <a:latin typeface="Arial "/>
            </a:endParaRPr>
          </a:p>
        </p:txBody>
      </p:sp>
      <p:sp>
        <p:nvSpPr>
          <p:cNvPr id="3" name="Title 2">
            <a:extLst>
              <a:ext uri="{FF2B5EF4-FFF2-40B4-BE49-F238E27FC236}">
                <a16:creationId xmlns:a16="http://schemas.microsoft.com/office/drawing/2014/main" id="{C628B9F6-C396-4A6B-9EB1-3B4840A92AA2}"/>
              </a:ext>
            </a:extLst>
          </p:cNvPr>
          <p:cNvSpPr>
            <a:spLocks noGrp="1"/>
          </p:cNvSpPr>
          <p:nvPr>
            <p:ph type="ctrTitle"/>
          </p:nvPr>
        </p:nvSpPr>
        <p:spPr/>
        <p:txBody>
          <a:bodyPr/>
          <a:lstStyle/>
          <a:p>
            <a:r>
              <a:rPr lang="en-US" dirty="0"/>
              <a:t>Performance Results</a:t>
            </a:r>
          </a:p>
        </p:txBody>
      </p:sp>
      <p:sp>
        <p:nvSpPr>
          <p:cNvPr id="4" name="Slide Number Placeholder 3">
            <a:extLst>
              <a:ext uri="{FF2B5EF4-FFF2-40B4-BE49-F238E27FC236}">
                <a16:creationId xmlns:a16="http://schemas.microsoft.com/office/drawing/2014/main" id="{E7F42CAE-C2C5-49AB-9056-F4D37425D59B}"/>
              </a:ext>
            </a:extLst>
          </p:cNvPr>
          <p:cNvSpPr>
            <a:spLocks noGrp="1"/>
          </p:cNvSpPr>
          <p:nvPr>
            <p:ph type="sldNum" sz="quarter" idx="4"/>
          </p:nvPr>
        </p:nvSpPr>
        <p:spPr/>
        <p:txBody>
          <a:bodyPr/>
          <a:lstStyle/>
          <a:p>
            <a:fld id="{689318A1-174D-4DEE-8106-03A37B9BCF15}" type="slidenum">
              <a:rPr lang="en-US" sz="1000" smtClean="0"/>
              <a:pPr/>
              <a:t>26</a:t>
            </a:fld>
            <a:endParaRPr lang="en-US" sz="1000" dirty="0"/>
          </a:p>
        </p:txBody>
      </p:sp>
      <p:sp>
        <p:nvSpPr>
          <p:cNvPr id="5" name="Footer Placeholder 4">
            <a:extLst>
              <a:ext uri="{FF2B5EF4-FFF2-40B4-BE49-F238E27FC236}">
                <a16:creationId xmlns:a16="http://schemas.microsoft.com/office/drawing/2014/main" id="{3B070477-4A97-441C-B999-0BBB62D0F63C}"/>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B95D57C1-AD0F-400B-B438-363FEDC011FB}"/>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427005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0B8D2E-6B96-43E0-8D24-5C0B15E4F42C}"/>
              </a:ext>
            </a:extLst>
          </p:cNvPr>
          <p:cNvSpPr>
            <a:spLocks noGrp="1"/>
          </p:cNvSpPr>
          <p:nvPr>
            <p:ph type="ctrTitle"/>
          </p:nvPr>
        </p:nvSpPr>
        <p:spPr/>
        <p:txBody>
          <a:bodyPr/>
          <a:lstStyle/>
          <a:p>
            <a:r>
              <a:rPr lang="en-US" dirty="0"/>
              <a:t>Performance Results</a:t>
            </a:r>
          </a:p>
        </p:txBody>
      </p:sp>
      <p:sp>
        <p:nvSpPr>
          <p:cNvPr id="4" name="Slide Number Placeholder 3">
            <a:extLst>
              <a:ext uri="{FF2B5EF4-FFF2-40B4-BE49-F238E27FC236}">
                <a16:creationId xmlns:a16="http://schemas.microsoft.com/office/drawing/2014/main" id="{D5F5A080-B146-4EDF-B340-AB8FF10778EF}"/>
              </a:ext>
            </a:extLst>
          </p:cNvPr>
          <p:cNvSpPr>
            <a:spLocks noGrp="1"/>
          </p:cNvSpPr>
          <p:nvPr>
            <p:ph type="sldNum" sz="quarter" idx="4"/>
          </p:nvPr>
        </p:nvSpPr>
        <p:spPr/>
        <p:txBody>
          <a:bodyPr/>
          <a:lstStyle/>
          <a:p>
            <a:fld id="{689318A1-174D-4DEE-8106-03A37B9BCF15}" type="slidenum">
              <a:rPr lang="en-US" sz="1000" smtClean="0"/>
              <a:pPr/>
              <a:t>27</a:t>
            </a:fld>
            <a:endParaRPr lang="en-US" sz="1000" dirty="0"/>
          </a:p>
        </p:txBody>
      </p:sp>
      <p:sp>
        <p:nvSpPr>
          <p:cNvPr id="5" name="Footer Placeholder 4">
            <a:extLst>
              <a:ext uri="{FF2B5EF4-FFF2-40B4-BE49-F238E27FC236}">
                <a16:creationId xmlns:a16="http://schemas.microsoft.com/office/drawing/2014/main" id="{BC827BB9-1933-4D59-B652-4F2D4AB8E188}"/>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6" name="Picture 5">
            <a:extLst>
              <a:ext uri="{FF2B5EF4-FFF2-40B4-BE49-F238E27FC236}">
                <a16:creationId xmlns:a16="http://schemas.microsoft.com/office/drawing/2014/main" id="{13AF6C69-8061-4375-A7DD-E3C96297CAA3}"/>
              </a:ext>
            </a:extLst>
          </p:cNvPr>
          <p:cNvPicPr>
            <a:picLocks noChangeAspect="1"/>
          </p:cNvPicPr>
          <p:nvPr/>
        </p:nvPicPr>
        <p:blipFill>
          <a:blip r:embed="rId3"/>
          <a:stretch>
            <a:fillRect/>
          </a:stretch>
        </p:blipFill>
        <p:spPr>
          <a:xfrm>
            <a:off x="765764" y="1489861"/>
            <a:ext cx="7979550" cy="1295381"/>
          </a:xfrm>
          <a:prstGeom prst="rect">
            <a:avLst/>
          </a:prstGeom>
        </p:spPr>
      </p:pic>
      <p:sp>
        <p:nvSpPr>
          <p:cNvPr id="7" name="TextBox 6">
            <a:extLst>
              <a:ext uri="{FF2B5EF4-FFF2-40B4-BE49-F238E27FC236}">
                <a16:creationId xmlns:a16="http://schemas.microsoft.com/office/drawing/2014/main" id="{E3060B39-9F96-4FFC-A5D5-CB66EEB224E0}"/>
              </a:ext>
            </a:extLst>
          </p:cNvPr>
          <p:cNvSpPr txBox="1"/>
          <p:nvPr/>
        </p:nvSpPr>
        <p:spPr>
          <a:xfrm>
            <a:off x="2047099" y="1139428"/>
            <a:ext cx="5772479"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One User Sending Requests to Multiple Devices</a:t>
            </a:r>
          </a:p>
        </p:txBody>
      </p:sp>
      <p:sp>
        <p:nvSpPr>
          <p:cNvPr id="11" name="Rectangle 10">
            <a:extLst>
              <a:ext uri="{FF2B5EF4-FFF2-40B4-BE49-F238E27FC236}">
                <a16:creationId xmlns:a16="http://schemas.microsoft.com/office/drawing/2014/main" id="{3C27C5C7-B7AD-4D00-A70F-65232F94562D}"/>
              </a:ext>
            </a:extLst>
          </p:cNvPr>
          <p:cNvSpPr/>
          <p:nvPr/>
        </p:nvSpPr>
        <p:spPr>
          <a:xfrm>
            <a:off x="398686" y="3059815"/>
            <a:ext cx="8491314" cy="2862322"/>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first row shows the average time when the parent Bob requests to unlock the door lock. The second row shows the average time when Bob requests to turn on the oven, the TV, and the DVD at the same time. The third row shows the average time when Bob requests to unlock the door lock, turn on the oven, the TV, the DVD, and the </a:t>
            </a:r>
            <a:r>
              <a:rPr lang="en-US" sz="2000" dirty="0" err="1">
                <a:latin typeface="Arial" panose="020B0604020202020204" pitchFamily="34" charset="0"/>
                <a:cs typeface="Arial" panose="020B0604020202020204" pitchFamily="34" charset="0"/>
              </a:rPr>
              <a:t>playStation</a:t>
            </a:r>
            <a:r>
              <a:rPr lang="en-US" sz="2000" dirty="0">
                <a:latin typeface="Arial" panose="020B0604020202020204" pitchFamily="34" charset="0"/>
                <a:cs typeface="Arial" panose="020B0604020202020204" pitchFamily="34" charset="0"/>
              </a:rPr>
              <a:t> at the same time.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All the requests were approved as they were supposed to according to our configured policies.</a:t>
            </a:r>
          </a:p>
        </p:txBody>
      </p:sp>
      <p:sp>
        <p:nvSpPr>
          <p:cNvPr id="8" name="Date Placeholder 3">
            <a:extLst>
              <a:ext uri="{FF2B5EF4-FFF2-40B4-BE49-F238E27FC236}">
                <a16:creationId xmlns:a16="http://schemas.microsoft.com/office/drawing/2014/main" id="{F7D560A6-3423-4A3B-A304-3FE9BC720A4E}"/>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250359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0B8D2E-6B96-43E0-8D24-5C0B15E4F42C}"/>
              </a:ext>
            </a:extLst>
          </p:cNvPr>
          <p:cNvSpPr>
            <a:spLocks noGrp="1"/>
          </p:cNvSpPr>
          <p:nvPr>
            <p:ph type="ctrTitle"/>
          </p:nvPr>
        </p:nvSpPr>
        <p:spPr/>
        <p:txBody>
          <a:bodyPr/>
          <a:lstStyle/>
          <a:p>
            <a:r>
              <a:rPr lang="en-US" dirty="0"/>
              <a:t>Performance Results</a:t>
            </a:r>
          </a:p>
        </p:txBody>
      </p:sp>
      <p:sp>
        <p:nvSpPr>
          <p:cNvPr id="4" name="Slide Number Placeholder 3">
            <a:extLst>
              <a:ext uri="{FF2B5EF4-FFF2-40B4-BE49-F238E27FC236}">
                <a16:creationId xmlns:a16="http://schemas.microsoft.com/office/drawing/2014/main" id="{D5F5A080-B146-4EDF-B340-AB8FF10778EF}"/>
              </a:ext>
            </a:extLst>
          </p:cNvPr>
          <p:cNvSpPr>
            <a:spLocks noGrp="1"/>
          </p:cNvSpPr>
          <p:nvPr>
            <p:ph type="sldNum" sz="quarter" idx="4"/>
          </p:nvPr>
        </p:nvSpPr>
        <p:spPr/>
        <p:txBody>
          <a:bodyPr/>
          <a:lstStyle/>
          <a:p>
            <a:fld id="{689318A1-174D-4DEE-8106-03A37B9BCF15}" type="slidenum">
              <a:rPr lang="en-US" sz="1000" smtClean="0"/>
              <a:pPr/>
              <a:t>28</a:t>
            </a:fld>
            <a:endParaRPr lang="en-US" sz="1000" dirty="0"/>
          </a:p>
        </p:txBody>
      </p:sp>
      <p:sp>
        <p:nvSpPr>
          <p:cNvPr id="5" name="Footer Placeholder 4">
            <a:extLst>
              <a:ext uri="{FF2B5EF4-FFF2-40B4-BE49-F238E27FC236}">
                <a16:creationId xmlns:a16="http://schemas.microsoft.com/office/drawing/2014/main" id="{BC827BB9-1933-4D59-B652-4F2D4AB8E188}"/>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8" name="Picture 7">
            <a:extLst>
              <a:ext uri="{FF2B5EF4-FFF2-40B4-BE49-F238E27FC236}">
                <a16:creationId xmlns:a16="http://schemas.microsoft.com/office/drawing/2014/main" id="{9B6D3202-B44E-4CA9-8D20-0566A02CAA22}"/>
              </a:ext>
            </a:extLst>
          </p:cNvPr>
          <p:cNvPicPr>
            <a:picLocks noChangeAspect="1"/>
          </p:cNvPicPr>
          <p:nvPr/>
        </p:nvPicPr>
        <p:blipFill>
          <a:blip r:embed="rId3"/>
          <a:stretch>
            <a:fillRect/>
          </a:stretch>
        </p:blipFill>
        <p:spPr>
          <a:xfrm>
            <a:off x="799497" y="1476074"/>
            <a:ext cx="7787640" cy="1372864"/>
          </a:xfrm>
          <a:prstGeom prst="rect">
            <a:avLst/>
          </a:prstGeom>
        </p:spPr>
      </p:pic>
      <p:sp>
        <p:nvSpPr>
          <p:cNvPr id="9" name="TextBox 8">
            <a:extLst>
              <a:ext uri="{FF2B5EF4-FFF2-40B4-BE49-F238E27FC236}">
                <a16:creationId xmlns:a16="http://schemas.microsoft.com/office/drawing/2014/main" id="{567FBCF0-191D-48E9-9A39-982EB0378E3C}"/>
              </a:ext>
            </a:extLst>
          </p:cNvPr>
          <p:cNvSpPr txBox="1"/>
          <p:nvPr/>
        </p:nvSpPr>
        <p:spPr>
          <a:xfrm>
            <a:off x="943927" y="1274521"/>
            <a:ext cx="7256144" cy="338554"/>
          </a:xfrm>
          <a:prstGeom prst="rect">
            <a:avLst/>
          </a:prstGeom>
          <a:noFill/>
        </p:spPr>
        <p:txBody>
          <a:bodyPr wrap="square" rtlCol="0">
            <a:spAutoFit/>
          </a:bodyPr>
          <a:lstStyle/>
          <a:p>
            <a:pPr algn="ctr"/>
            <a:r>
              <a:rPr lang="en-US" sz="1600" i="1" dirty="0">
                <a:latin typeface="Arial" panose="020B0604020202020204" pitchFamily="34" charset="0"/>
                <a:cs typeface="Arial" panose="020B0604020202020204" pitchFamily="34" charset="0"/>
              </a:rPr>
              <a:t> Multiple Concurrent Instances of One User Sending Requests to One Device</a:t>
            </a:r>
          </a:p>
        </p:txBody>
      </p:sp>
      <p:sp>
        <p:nvSpPr>
          <p:cNvPr id="10" name="Rectangle 9">
            <a:extLst>
              <a:ext uri="{FF2B5EF4-FFF2-40B4-BE49-F238E27FC236}">
                <a16:creationId xmlns:a16="http://schemas.microsoft.com/office/drawing/2014/main" id="{EC9EC799-CEA5-48A6-B57C-85A3821BF7D8}"/>
              </a:ext>
            </a:extLst>
          </p:cNvPr>
          <p:cNvSpPr/>
          <p:nvPr/>
        </p:nvSpPr>
        <p:spPr>
          <a:xfrm>
            <a:off x="407478" y="3429000"/>
            <a:ext cx="8652958" cy="2862322"/>
          </a:xfrm>
          <a:prstGeom prst="rect">
            <a:avLst/>
          </a:prstGeom>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first row shows the average time when the parent Bob requests to unlock the door lock. The second row shows the average time when Bob requests to unlock the door lock, the kid Alex requests to turn on the oven, and the babysitter Susan requests to turn on the TV at the same time. The third row shows the average time when the three access requests tested in the second row are carried again in addition to, the guest James requests to turn on the DVD, and the neighbor Julia requests to turn on the PlayStation.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11" name="Date Placeholder 3">
            <a:extLst>
              <a:ext uri="{FF2B5EF4-FFF2-40B4-BE49-F238E27FC236}">
                <a16:creationId xmlns:a16="http://schemas.microsoft.com/office/drawing/2014/main" id="{39835CBA-F64E-48EB-B217-6E97C4121A7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522713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384D9-5082-424C-B401-9BDD9BB8AA69}"/>
              </a:ext>
            </a:extLst>
          </p:cNvPr>
          <p:cNvSpPr>
            <a:spLocks noGrp="1"/>
          </p:cNvSpPr>
          <p:nvPr>
            <p:ph idx="1"/>
          </p:nvPr>
        </p:nvSpPr>
        <p:spPr/>
        <p:txBody>
          <a:bodyPr>
            <a:normAutofit/>
          </a:bodyPr>
          <a:lstStyle/>
          <a:p>
            <a:pPr marL="342900" lvl="1" indent="0">
              <a:buNone/>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system responded correctly where all the requests were approved except for when the kid Alex requests to turn on the oven.</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We can conclude that when the number of requests for different users and different devices (one user per device) increases, the lambda processing time also increases.</a:t>
            </a:r>
          </a:p>
          <a:p>
            <a:endParaRPr 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7BBF8EC-D460-4935-B9C5-D954EBDEFC98}"/>
              </a:ext>
            </a:extLst>
          </p:cNvPr>
          <p:cNvSpPr>
            <a:spLocks noGrp="1"/>
          </p:cNvSpPr>
          <p:nvPr>
            <p:ph type="ctrTitle"/>
          </p:nvPr>
        </p:nvSpPr>
        <p:spPr/>
        <p:txBody>
          <a:bodyPr/>
          <a:lstStyle/>
          <a:p>
            <a:r>
              <a:rPr lang="en-US" dirty="0"/>
              <a:t>Performance Results</a:t>
            </a:r>
          </a:p>
        </p:txBody>
      </p:sp>
      <p:sp>
        <p:nvSpPr>
          <p:cNvPr id="4" name="Slide Number Placeholder 3">
            <a:extLst>
              <a:ext uri="{FF2B5EF4-FFF2-40B4-BE49-F238E27FC236}">
                <a16:creationId xmlns:a16="http://schemas.microsoft.com/office/drawing/2014/main" id="{2FB13741-45D9-400C-8DB4-B7FC987DBB3F}"/>
              </a:ext>
            </a:extLst>
          </p:cNvPr>
          <p:cNvSpPr>
            <a:spLocks noGrp="1"/>
          </p:cNvSpPr>
          <p:nvPr>
            <p:ph type="sldNum" sz="quarter" idx="4"/>
          </p:nvPr>
        </p:nvSpPr>
        <p:spPr/>
        <p:txBody>
          <a:bodyPr/>
          <a:lstStyle/>
          <a:p>
            <a:fld id="{689318A1-174D-4DEE-8106-03A37B9BCF15}" type="slidenum">
              <a:rPr lang="en-US" sz="1000" smtClean="0"/>
              <a:pPr/>
              <a:t>29</a:t>
            </a:fld>
            <a:endParaRPr lang="en-US" sz="1000" dirty="0"/>
          </a:p>
        </p:txBody>
      </p:sp>
      <p:sp>
        <p:nvSpPr>
          <p:cNvPr id="5" name="Footer Placeholder 4">
            <a:extLst>
              <a:ext uri="{FF2B5EF4-FFF2-40B4-BE49-F238E27FC236}">
                <a16:creationId xmlns:a16="http://schemas.microsoft.com/office/drawing/2014/main" id="{1A8EA941-15D4-4440-9D67-F1F1ABCD06CE}"/>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87A29C33-ED17-4E37-84AE-391ABF70F610}"/>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260850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C2616-E36E-486E-A8DB-10E17D143707}"/>
              </a:ext>
            </a:extLst>
          </p:cNvPr>
          <p:cNvSpPr>
            <a:spLocks noGrp="1"/>
          </p:cNvSpPr>
          <p:nvPr>
            <p:ph type="ctrTitle"/>
          </p:nvPr>
        </p:nvSpPr>
        <p:spPr/>
        <p:txBody>
          <a:bodyPr/>
          <a:lstStyle/>
          <a:p>
            <a:r>
              <a:rPr lang="en-US" dirty="0"/>
              <a:t>The EGRBAC Model</a:t>
            </a:r>
          </a:p>
        </p:txBody>
      </p:sp>
      <p:sp>
        <p:nvSpPr>
          <p:cNvPr id="4" name="Slide Number Placeholder 3">
            <a:extLst>
              <a:ext uri="{FF2B5EF4-FFF2-40B4-BE49-F238E27FC236}">
                <a16:creationId xmlns:a16="http://schemas.microsoft.com/office/drawing/2014/main" id="{B8BA7442-8A78-4727-B8EB-EC15ED72D52F}"/>
              </a:ext>
            </a:extLst>
          </p:cNvPr>
          <p:cNvSpPr>
            <a:spLocks noGrp="1"/>
          </p:cNvSpPr>
          <p:nvPr>
            <p:ph type="sldNum" sz="quarter" idx="4"/>
          </p:nvPr>
        </p:nvSpPr>
        <p:spPr/>
        <p:txBody>
          <a:bodyPr/>
          <a:lstStyle/>
          <a:p>
            <a:fld id="{689318A1-174D-4DEE-8106-03A37B9BCF15}" type="slidenum">
              <a:rPr lang="en-US" sz="1000" smtClean="0"/>
              <a:pPr/>
              <a:t>3</a:t>
            </a:fld>
            <a:endParaRPr lang="en-US" sz="1000" dirty="0"/>
          </a:p>
        </p:txBody>
      </p:sp>
      <p:sp>
        <p:nvSpPr>
          <p:cNvPr id="5" name="Footer Placeholder 4">
            <a:extLst>
              <a:ext uri="{FF2B5EF4-FFF2-40B4-BE49-F238E27FC236}">
                <a16:creationId xmlns:a16="http://schemas.microsoft.com/office/drawing/2014/main" id="{DE45218A-B38F-43CD-94DD-F2C6F3B7B67E}"/>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6" name="Content Placeholder 5">
            <a:extLst>
              <a:ext uri="{FF2B5EF4-FFF2-40B4-BE49-F238E27FC236}">
                <a16:creationId xmlns:a16="http://schemas.microsoft.com/office/drawing/2014/main" id="{E0B6CF42-A9FF-48CF-B1E8-C3C2FFE2EBE9}"/>
              </a:ext>
            </a:extLst>
          </p:cNvPr>
          <p:cNvPicPr>
            <a:picLocks noGrp="1" noChangeAspect="1"/>
          </p:cNvPicPr>
          <p:nvPr>
            <p:ph idx="1"/>
          </p:nvPr>
        </p:nvPicPr>
        <p:blipFill>
          <a:blip r:embed="rId3"/>
          <a:stretch>
            <a:fillRect/>
          </a:stretch>
        </p:blipFill>
        <p:spPr>
          <a:xfrm>
            <a:off x="598170" y="1361440"/>
            <a:ext cx="8201858" cy="4264621"/>
          </a:xfrm>
          <a:prstGeom prst="rect">
            <a:avLst/>
          </a:prstGeom>
        </p:spPr>
      </p:pic>
      <p:sp>
        <p:nvSpPr>
          <p:cNvPr id="7" name="Date Placeholder 3">
            <a:extLst>
              <a:ext uri="{FF2B5EF4-FFF2-40B4-BE49-F238E27FC236}">
                <a16:creationId xmlns:a16="http://schemas.microsoft.com/office/drawing/2014/main" id="{AC0AA371-8F4B-4F57-A31B-FE805D60FDD6}"/>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066064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E98FF6-D120-4557-8BCF-3B304CE1BE60}"/>
              </a:ext>
            </a:extLst>
          </p:cNvPr>
          <p:cNvSpPr>
            <a:spLocks noGrp="1"/>
          </p:cNvSpPr>
          <p:nvPr>
            <p:ph type="ctrTitle"/>
          </p:nvPr>
        </p:nvSpPr>
        <p:spPr/>
        <p:txBody>
          <a:bodyPr/>
          <a:lstStyle/>
          <a:p>
            <a:r>
              <a:rPr lang="en-US" dirty="0"/>
              <a:t>Performance Results</a:t>
            </a:r>
          </a:p>
        </p:txBody>
      </p:sp>
      <p:sp>
        <p:nvSpPr>
          <p:cNvPr id="4" name="Slide Number Placeholder 3">
            <a:extLst>
              <a:ext uri="{FF2B5EF4-FFF2-40B4-BE49-F238E27FC236}">
                <a16:creationId xmlns:a16="http://schemas.microsoft.com/office/drawing/2014/main" id="{4846CD8B-7443-4062-B93D-CB139EDB6A40}"/>
              </a:ext>
            </a:extLst>
          </p:cNvPr>
          <p:cNvSpPr>
            <a:spLocks noGrp="1"/>
          </p:cNvSpPr>
          <p:nvPr>
            <p:ph type="sldNum" sz="quarter" idx="4"/>
          </p:nvPr>
        </p:nvSpPr>
        <p:spPr/>
        <p:txBody>
          <a:bodyPr/>
          <a:lstStyle/>
          <a:p>
            <a:fld id="{689318A1-174D-4DEE-8106-03A37B9BCF15}" type="slidenum">
              <a:rPr lang="en-US" sz="1000" smtClean="0"/>
              <a:pPr/>
              <a:t>30</a:t>
            </a:fld>
            <a:endParaRPr lang="en-US" sz="1000" dirty="0"/>
          </a:p>
        </p:txBody>
      </p:sp>
      <p:sp>
        <p:nvSpPr>
          <p:cNvPr id="5" name="Footer Placeholder 4">
            <a:extLst>
              <a:ext uri="{FF2B5EF4-FFF2-40B4-BE49-F238E27FC236}">
                <a16:creationId xmlns:a16="http://schemas.microsoft.com/office/drawing/2014/main" id="{1522032D-7303-4F86-B3D5-2912A1FB45AF}"/>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6" name="Picture 5">
            <a:extLst>
              <a:ext uri="{FF2B5EF4-FFF2-40B4-BE49-F238E27FC236}">
                <a16:creationId xmlns:a16="http://schemas.microsoft.com/office/drawing/2014/main" id="{D601E648-CC0F-446A-94D7-ED4424E8C21D}"/>
              </a:ext>
            </a:extLst>
          </p:cNvPr>
          <p:cNvPicPr>
            <a:picLocks noChangeAspect="1"/>
          </p:cNvPicPr>
          <p:nvPr/>
        </p:nvPicPr>
        <p:blipFill>
          <a:blip r:embed="rId3"/>
          <a:stretch>
            <a:fillRect/>
          </a:stretch>
        </p:blipFill>
        <p:spPr>
          <a:xfrm>
            <a:off x="574040" y="1706351"/>
            <a:ext cx="8194040" cy="1333500"/>
          </a:xfrm>
          <a:prstGeom prst="rect">
            <a:avLst/>
          </a:prstGeom>
        </p:spPr>
      </p:pic>
      <p:sp>
        <p:nvSpPr>
          <p:cNvPr id="7" name="Rectangle 6">
            <a:extLst>
              <a:ext uri="{FF2B5EF4-FFF2-40B4-BE49-F238E27FC236}">
                <a16:creationId xmlns:a16="http://schemas.microsoft.com/office/drawing/2014/main" id="{67AF75D6-7A65-4843-90E6-8904AAFDE89C}"/>
              </a:ext>
            </a:extLst>
          </p:cNvPr>
          <p:cNvSpPr/>
          <p:nvPr/>
        </p:nvSpPr>
        <p:spPr>
          <a:xfrm>
            <a:off x="2066899" y="1367797"/>
            <a:ext cx="5130800" cy="338554"/>
          </a:xfrm>
          <a:prstGeom prst="rect">
            <a:avLst/>
          </a:prstGeom>
        </p:spPr>
        <p:txBody>
          <a:bodyPr wrap="square">
            <a:spAutoFit/>
          </a:bodyPr>
          <a:lstStyle/>
          <a:p>
            <a:r>
              <a:rPr lang="en-US" sz="1600" i="1" dirty="0">
                <a:latin typeface="Arial" panose="020B0604020202020204" pitchFamily="34" charset="0"/>
                <a:cs typeface="Arial" panose="020B0604020202020204" pitchFamily="34" charset="0"/>
              </a:rPr>
              <a:t>Multiple Users Sending Requests to One Device</a:t>
            </a:r>
          </a:p>
        </p:txBody>
      </p:sp>
      <p:sp>
        <p:nvSpPr>
          <p:cNvPr id="8" name="Rectangle 7">
            <a:extLst>
              <a:ext uri="{FF2B5EF4-FFF2-40B4-BE49-F238E27FC236}">
                <a16:creationId xmlns:a16="http://schemas.microsoft.com/office/drawing/2014/main" id="{0E536E49-10B1-4E5A-9957-012D3DD6D80C}"/>
              </a:ext>
            </a:extLst>
          </p:cNvPr>
          <p:cNvSpPr/>
          <p:nvPr/>
        </p:nvSpPr>
        <p:spPr>
          <a:xfrm>
            <a:off x="403860" y="3669030"/>
            <a:ext cx="8534400" cy="1938992"/>
          </a:xfrm>
          <a:prstGeom prst="rect">
            <a:avLst/>
          </a:prstGeom>
        </p:spPr>
        <p:txBody>
          <a:bodyPr wrap="square">
            <a:spAutoFit/>
          </a:bodyPr>
          <a:lstStyle/>
          <a:p>
            <a:pPr marL="285750" indent="-285750">
              <a:buFont typeface="Arial" panose="020B0604020202020204" pitchFamily="34" charset="0"/>
              <a:buChar char="•"/>
            </a:pPr>
            <a:r>
              <a:rPr lang="en-US" sz="2000" dirty="0">
                <a:latin typeface="Arial "/>
              </a:rPr>
              <a:t>This table, shows the average lambda function execution time when we send multiple requests from multiple users to one device at the same time. The first, second, and third rows show the average time when the parent (1 user), the parent the kid and the babysitter (3 users), or the parent the kid the babysitter the guest and the neighbor (5 users) respectively all request to unlock the door at the same time.</a:t>
            </a:r>
          </a:p>
        </p:txBody>
      </p:sp>
      <p:sp>
        <p:nvSpPr>
          <p:cNvPr id="9" name="Date Placeholder 3">
            <a:extLst>
              <a:ext uri="{FF2B5EF4-FFF2-40B4-BE49-F238E27FC236}">
                <a16:creationId xmlns:a16="http://schemas.microsoft.com/office/drawing/2014/main" id="{C24DC43A-58CB-4864-92A5-ACCE43F892C2}"/>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122279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5DAE82-6AEE-4156-95ED-554B1EF370F9}"/>
              </a:ext>
            </a:extLst>
          </p:cNvPr>
          <p:cNvSpPr>
            <a:spLocks noGrp="1"/>
          </p:cNvSpPr>
          <p:nvPr>
            <p:ph idx="1"/>
          </p:nvPr>
        </p:nvSpPr>
        <p:spPr/>
        <p:txBody>
          <a:bodyPr>
            <a:normAutofit/>
          </a:bodyPr>
          <a:lstStyle/>
          <a:p>
            <a:r>
              <a:rPr lang="en-US" sz="2000" dirty="0">
                <a:latin typeface="Arial "/>
              </a:rPr>
              <a:t>The system responded correctly where all the requests were denied except for when the parent Bob requests to unlock the door lock. </a:t>
            </a:r>
          </a:p>
          <a:p>
            <a:endParaRPr lang="en-US" sz="2000" dirty="0">
              <a:latin typeface="Arial "/>
            </a:endParaRPr>
          </a:p>
          <a:p>
            <a:r>
              <a:rPr lang="en-US" sz="2000" dirty="0">
                <a:latin typeface="Arial "/>
              </a:rPr>
              <a:t>Here, we can see that the average lambda processing time decrease when we have more denies. </a:t>
            </a:r>
          </a:p>
          <a:p>
            <a:endParaRPr lang="en-US" sz="2000" dirty="0">
              <a:latin typeface="Arial "/>
            </a:endParaRPr>
          </a:p>
          <a:p>
            <a:r>
              <a:rPr lang="en-US" sz="2000" dirty="0">
                <a:latin typeface="Arial "/>
              </a:rPr>
              <a:t>This result is expected since In order to approve a request the lambda function need to verify each condition in the authorization predicate. On the other hand, if only one of the authorization predicate conditions is violated the lambda function will deny the request without the need to check the rest of the authorization predicate. </a:t>
            </a:r>
          </a:p>
          <a:p>
            <a:endParaRPr lang="en-US" sz="2000" dirty="0">
              <a:latin typeface="Arial "/>
            </a:endParaRPr>
          </a:p>
          <a:p>
            <a:r>
              <a:rPr lang="en-US" sz="2000" dirty="0">
                <a:latin typeface="Arial "/>
              </a:rPr>
              <a:t>To conclude, our system takes more time when approving a request than when denying it.</a:t>
            </a:r>
          </a:p>
        </p:txBody>
      </p:sp>
      <p:sp>
        <p:nvSpPr>
          <p:cNvPr id="3" name="Title 2">
            <a:extLst>
              <a:ext uri="{FF2B5EF4-FFF2-40B4-BE49-F238E27FC236}">
                <a16:creationId xmlns:a16="http://schemas.microsoft.com/office/drawing/2014/main" id="{B2CE2ABC-CF07-44F8-A6ED-4A9A8C5DEDF1}"/>
              </a:ext>
            </a:extLst>
          </p:cNvPr>
          <p:cNvSpPr>
            <a:spLocks noGrp="1"/>
          </p:cNvSpPr>
          <p:nvPr>
            <p:ph type="ctrTitle"/>
          </p:nvPr>
        </p:nvSpPr>
        <p:spPr/>
        <p:txBody>
          <a:bodyPr/>
          <a:lstStyle/>
          <a:p>
            <a:r>
              <a:rPr lang="en-US" dirty="0"/>
              <a:t>Performance Results</a:t>
            </a:r>
          </a:p>
        </p:txBody>
      </p:sp>
      <p:sp>
        <p:nvSpPr>
          <p:cNvPr id="4" name="Slide Number Placeholder 3">
            <a:extLst>
              <a:ext uri="{FF2B5EF4-FFF2-40B4-BE49-F238E27FC236}">
                <a16:creationId xmlns:a16="http://schemas.microsoft.com/office/drawing/2014/main" id="{15F27CD7-C788-4E79-A3B1-3E4C2F795266}"/>
              </a:ext>
            </a:extLst>
          </p:cNvPr>
          <p:cNvSpPr>
            <a:spLocks noGrp="1"/>
          </p:cNvSpPr>
          <p:nvPr>
            <p:ph type="sldNum" sz="quarter" idx="4"/>
          </p:nvPr>
        </p:nvSpPr>
        <p:spPr/>
        <p:txBody>
          <a:bodyPr/>
          <a:lstStyle/>
          <a:p>
            <a:fld id="{689318A1-174D-4DEE-8106-03A37B9BCF15}" type="slidenum">
              <a:rPr lang="en-US" sz="1000" smtClean="0"/>
              <a:pPr/>
              <a:t>31</a:t>
            </a:fld>
            <a:endParaRPr lang="en-US" sz="1000" dirty="0"/>
          </a:p>
        </p:txBody>
      </p:sp>
      <p:sp>
        <p:nvSpPr>
          <p:cNvPr id="5" name="Footer Placeholder 4">
            <a:extLst>
              <a:ext uri="{FF2B5EF4-FFF2-40B4-BE49-F238E27FC236}">
                <a16:creationId xmlns:a16="http://schemas.microsoft.com/office/drawing/2014/main" id="{AB775FF9-F50F-466C-9C44-0FA4FA88B654}"/>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9C58649F-C01B-4C4C-9C3B-C229921C1B05}"/>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487903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AE8A5-BC24-4189-A9EE-00812F4FED42}"/>
              </a:ext>
            </a:extLst>
          </p:cNvPr>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We propose the EGRBAC access control model for smart home IoT.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Our model’s main goal is to ensure that legitimate users are only permitted to use the devices which they are allowed to access under the appropriate conditions.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It is a dynamic, fine-grained model that grants access based on the specific permission required rather than at device granularity.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the future we are planning, to develop a family (or series) of models ranging from relatively simple and complete to incorporating increasingly sophisticated and comprehensive features.</a:t>
            </a:r>
          </a:p>
        </p:txBody>
      </p:sp>
      <p:sp>
        <p:nvSpPr>
          <p:cNvPr id="3" name="Title 2">
            <a:extLst>
              <a:ext uri="{FF2B5EF4-FFF2-40B4-BE49-F238E27FC236}">
                <a16:creationId xmlns:a16="http://schemas.microsoft.com/office/drawing/2014/main" id="{50EE9AA9-AEF6-4BBC-881A-A92E7B288B03}"/>
              </a:ext>
            </a:extLst>
          </p:cNvPr>
          <p:cNvSpPr>
            <a:spLocks noGrp="1"/>
          </p:cNvSpPr>
          <p:nvPr>
            <p:ph type="ctr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24837E62-B280-4B9F-B41F-565FA4A8B415}"/>
              </a:ext>
            </a:extLst>
          </p:cNvPr>
          <p:cNvSpPr>
            <a:spLocks noGrp="1"/>
          </p:cNvSpPr>
          <p:nvPr>
            <p:ph type="sldNum" sz="quarter" idx="4"/>
          </p:nvPr>
        </p:nvSpPr>
        <p:spPr/>
        <p:txBody>
          <a:bodyPr/>
          <a:lstStyle/>
          <a:p>
            <a:fld id="{689318A1-174D-4DEE-8106-03A37B9BCF15}" type="slidenum">
              <a:rPr lang="en-US" sz="1000" smtClean="0"/>
              <a:pPr/>
              <a:t>32</a:t>
            </a:fld>
            <a:endParaRPr lang="en-US" sz="1000" dirty="0"/>
          </a:p>
        </p:txBody>
      </p:sp>
      <p:sp>
        <p:nvSpPr>
          <p:cNvPr id="5" name="Footer Placeholder 4">
            <a:extLst>
              <a:ext uri="{FF2B5EF4-FFF2-40B4-BE49-F238E27FC236}">
                <a16:creationId xmlns:a16="http://schemas.microsoft.com/office/drawing/2014/main" id="{5E973A81-F72C-433D-AAB6-708388B30208}"/>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11C86F3F-7432-4E4E-A8E8-1BBA254DD81F}"/>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70254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34F3FC-FF2F-4AAC-9E0D-0C1700D3E043}"/>
              </a:ext>
            </a:extLst>
          </p:cNvPr>
          <p:cNvSpPr>
            <a:spLocks noGrp="1"/>
          </p:cNvSpPr>
          <p:nvPr>
            <p:ph type="ctrTitle"/>
          </p:nvPr>
        </p:nvSpPr>
        <p:spPr/>
        <p:txBody>
          <a:bodyPr/>
          <a:lstStyle/>
          <a:p>
            <a:r>
              <a:rPr lang="en-US" sz="2400" dirty="0"/>
              <a:t>EGRBAC Model Formalization</a:t>
            </a:r>
          </a:p>
        </p:txBody>
      </p:sp>
      <p:sp>
        <p:nvSpPr>
          <p:cNvPr id="4" name="Slide Number Placeholder 3">
            <a:extLst>
              <a:ext uri="{FF2B5EF4-FFF2-40B4-BE49-F238E27FC236}">
                <a16:creationId xmlns:a16="http://schemas.microsoft.com/office/drawing/2014/main" id="{81A14F1E-7C8E-4A91-8641-7A8C61E58AD2}"/>
              </a:ext>
            </a:extLst>
          </p:cNvPr>
          <p:cNvSpPr>
            <a:spLocks noGrp="1"/>
          </p:cNvSpPr>
          <p:nvPr>
            <p:ph type="sldNum" sz="quarter" idx="4"/>
          </p:nvPr>
        </p:nvSpPr>
        <p:spPr/>
        <p:txBody>
          <a:bodyPr/>
          <a:lstStyle/>
          <a:p>
            <a:fld id="{689318A1-174D-4DEE-8106-03A37B9BCF15}" type="slidenum">
              <a:rPr lang="en-US" sz="1000" smtClean="0"/>
              <a:pPr/>
              <a:t>4</a:t>
            </a:fld>
            <a:endParaRPr lang="en-US" sz="1000" dirty="0"/>
          </a:p>
        </p:txBody>
      </p:sp>
      <p:sp>
        <p:nvSpPr>
          <p:cNvPr id="5" name="Footer Placeholder 4">
            <a:extLst>
              <a:ext uri="{FF2B5EF4-FFF2-40B4-BE49-F238E27FC236}">
                <a16:creationId xmlns:a16="http://schemas.microsoft.com/office/drawing/2014/main" id="{CC23EF52-3D4F-4BF4-82AF-6B6A3C4720E3}"/>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7" name="Date Placeholder 3">
            <a:extLst>
              <a:ext uri="{FF2B5EF4-FFF2-40B4-BE49-F238E27FC236}">
                <a16:creationId xmlns:a16="http://schemas.microsoft.com/office/drawing/2014/main" id="{8D3B82A6-3670-4951-A8C0-57F2BB6EA92D}"/>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2" name="Picture 1">
            <a:extLst>
              <a:ext uri="{FF2B5EF4-FFF2-40B4-BE49-F238E27FC236}">
                <a16:creationId xmlns:a16="http://schemas.microsoft.com/office/drawing/2014/main" id="{032724CA-F76E-4BFA-A089-6FE3443E034C}"/>
              </a:ext>
            </a:extLst>
          </p:cNvPr>
          <p:cNvPicPr>
            <a:picLocks noChangeAspect="1"/>
          </p:cNvPicPr>
          <p:nvPr/>
        </p:nvPicPr>
        <p:blipFill>
          <a:blip r:embed="rId3"/>
          <a:stretch>
            <a:fillRect/>
          </a:stretch>
        </p:blipFill>
        <p:spPr>
          <a:xfrm>
            <a:off x="396438" y="1283046"/>
            <a:ext cx="3992021" cy="4543405"/>
          </a:xfrm>
          <a:prstGeom prst="rect">
            <a:avLst/>
          </a:prstGeom>
        </p:spPr>
      </p:pic>
      <p:pic>
        <p:nvPicPr>
          <p:cNvPr id="8" name="Picture 7">
            <a:extLst>
              <a:ext uri="{FF2B5EF4-FFF2-40B4-BE49-F238E27FC236}">
                <a16:creationId xmlns:a16="http://schemas.microsoft.com/office/drawing/2014/main" id="{1340EAAF-FCDA-4988-BEBD-925FFCC74C73}"/>
              </a:ext>
            </a:extLst>
          </p:cNvPr>
          <p:cNvPicPr>
            <a:picLocks noChangeAspect="1"/>
          </p:cNvPicPr>
          <p:nvPr/>
        </p:nvPicPr>
        <p:blipFill>
          <a:blip r:embed="rId4"/>
          <a:stretch>
            <a:fillRect/>
          </a:stretch>
        </p:blipFill>
        <p:spPr>
          <a:xfrm>
            <a:off x="4755539" y="1283046"/>
            <a:ext cx="4064202" cy="4594514"/>
          </a:xfrm>
          <a:prstGeom prst="rect">
            <a:avLst/>
          </a:prstGeom>
        </p:spPr>
      </p:pic>
      <p:cxnSp>
        <p:nvCxnSpPr>
          <p:cNvPr id="10" name="Straight Connector 9">
            <a:extLst>
              <a:ext uri="{FF2B5EF4-FFF2-40B4-BE49-F238E27FC236}">
                <a16:creationId xmlns:a16="http://schemas.microsoft.com/office/drawing/2014/main" id="{BCF7D9FC-47AC-496E-92E7-B73C163E7EE2}"/>
              </a:ext>
            </a:extLst>
          </p:cNvPr>
          <p:cNvCxnSpPr>
            <a:cxnSpLocks/>
          </p:cNvCxnSpPr>
          <p:nvPr/>
        </p:nvCxnSpPr>
        <p:spPr>
          <a:xfrm>
            <a:off x="4571999" y="1345324"/>
            <a:ext cx="0" cy="4598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7865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98E0C8-A198-48A1-BD92-20EAB6003564}"/>
              </a:ext>
            </a:extLst>
          </p:cNvPr>
          <p:cNvSpPr>
            <a:spLocks noGrp="1"/>
          </p:cNvSpPr>
          <p:nvPr>
            <p:ph idx="1"/>
          </p:nvPr>
        </p:nvSpPr>
        <p:spPr>
          <a:xfrm>
            <a:off x="441960" y="1219199"/>
            <a:ext cx="8412480" cy="4957763"/>
          </a:xfrm>
        </p:spPr>
        <p:txBody>
          <a:bodyPr>
            <a:normAutofit/>
          </a:bodyPr>
          <a:lstStyle/>
          <a:p>
            <a:r>
              <a:rPr lang="en-US" sz="2000" dirty="0">
                <a:latin typeface="Arial" panose="020B0604020202020204" pitchFamily="34" charset="0"/>
                <a:cs typeface="Arial" panose="020B0604020202020204" pitchFamily="34" charset="0"/>
              </a:rPr>
              <a:t>In EGRBAC, a Role (R) specifically </a:t>
            </a:r>
            <a:r>
              <a:rPr lang="en-US" sz="2000" dirty="0">
                <a:solidFill>
                  <a:schemeClr val="accent1"/>
                </a:solidFill>
                <a:latin typeface="Arial" panose="020B0604020202020204" pitchFamily="34" charset="0"/>
                <a:cs typeface="Arial" panose="020B0604020202020204" pitchFamily="34" charset="0"/>
              </a:rPr>
              <a:t>represents the relationship between the user and the family</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Unlike GRBAC, EGRBAC requires each user to have a </a:t>
            </a:r>
            <a:r>
              <a:rPr lang="en-US" sz="2000" dirty="0">
                <a:solidFill>
                  <a:schemeClr val="accent1"/>
                </a:solidFill>
                <a:latin typeface="Arial" panose="020B0604020202020204" pitchFamily="34" charset="0"/>
                <a:cs typeface="Arial" panose="020B0604020202020204" pitchFamily="34" charset="0"/>
              </a:rPr>
              <a:t>single role</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There are two newly introduced elements:</a:t>
            </a:r>
          </a:p>
          <a:p>
            <a:pPr marL="800100" lvl="1" indent="-457200">
              <a:buFont typeface="+mj-lt"/>
              <a:buAutoNum type="arabicPeriod"/>
            </a:pPr>
            <a:r>
              <a:rPr lang="en-US" dirty="0">
                <a:solidFill>
                  <a:schemeClr val="accent1"/>
                </a:solidFill>
                <a:latin typeface="Arial" panose="020B0604020202020204" pitchFamily="34" charset="0"/>
                <a:cs typeface="Arial" panose="020B0604020202020204" pitchFamily="34" charset="0"/>
              </a:rPr>
              <a:t>Permissions</a:t>
            </a:r>
            <a:r>
              <a:rPr lang="en-US" dirty="0">
                <a:latin typeface="Arial" panose="020B0604020202020204" pitchFamily="34" charset="0"/>
                <a:cs typeface="Arial" panose="020B0604020202020204" pitchFamily="34" charset="0"/>
              </a:rPr>
              <a:t>, an approval to perform an operation on one device, in other words it is a mapping between an operation and its owner device.</a:t>
            </a:r>
          </a:p>
          <a:p>
            <a:pPr marL="800100" lvl="1" indent="-457200">
              <a:buFont typeface="+mj-lt"/>
              <a:buAutoNum type="arabicPeriod"/>
            </a:pPr>
            <a:r>
              <a:rPr lang="en-US" dirty="0">
                <a:solidFill>
                  <a:schemeClr val="accent1"/>
                </a:solidFill>
                <a:latin typeface="Arial" panose="020B0604020202020204" pitchFamily="34" charset="0"/>
                <a:cs typeface="Arial" panose="020B0604020202020204" pitchFamily="34" charset="0"/>
              </a:rPr>
              <a:t>Constraints, </a:t>
            </a:r>
            <a:r>
              <a:rPr lang="en-US" dirty="0">
                <a:latin typeface="Arial" panose="020B0604020202020204" pitchFamily="34" charset="0"/>
                <a:cs typeface="Arial" panose="020B0604020202020204" pitchFamily="34" charset="0"/>
              </a:rPr>
              <a:t>which are conditions that need to be satisfied when assigning device roles to role pairs, will be discussed later.</a:t>
            </a:r>
          </a:p>
          <a:p>
            <a:pPr marL="342900" lvl="1"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Unlike in GRBAC where a device role is a way of categorizing devices, in EGRBAC a Device Role is a mean of </a:t>
            </a:r>
            <a:r>
              <a:rPr lang="en-US" sz="2000" dirty="0">
                <a:solidFill>
                  <a:schemeClr val="accent1"/>
                </a:solidFill>
                <a:latin typeface="Arial" panose="020B0604020202020204" pitchFamily="34" charset="0"/>
                <a:cs typeface="Arial" panose="020B0604020202020204" pitchFamily="34" charset="0"/>
              </a:rPr>
              <a:t>categorizing permissions</a:t>
            </a:r>
            <a:r>
              <a:rPr lang="en-US" sz="2000" dirty="0">
                <a:latin typeface="Arial" panose="020B0604020202020204" pitchFamily="34" charset="0"/>
                <a:cs typeface="Arial" panose="020B0604020202020204" pitchFamily="34" charset="0"/>
              </a:rPr>
              <a:t> of different devices.</a:t>
            </a:r>
          </a:p>
          <a:p>
            <a:endParaRPr 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2A9B7E4-18A1-4C1C-942B-B13977254879}"/>
              </a:ext>
            </a:extLst>
          </p:cNvPr>
          <p:cNvSpPr>
            <a:spLocks noGrp="1"/>
          </p:cNvSpPr>
          <p:nvPr>
            <p:ph type="ctrTitle"/>
          </p:nvPr>
        </p:nvSpPr>
        <p:spPr/>
        <p:txBody>
          <a:bodyPr/>
          <a:lstStyle/>
          <a:p>
            <a:r>
              <a:rPr lang="en-US" dirty="0"/>
              <a:t>EGRBAC Vs GRBAC</a:t>
            </a:r>
          </a:p>
        </p:txBody>
      </p:sp>
      <p:sp>
        <p:nvSpPr>
          <p:cNvPr id="4" name="Slide Number Placeholder 3">
            <a:extLst>
              <a:ext uri="{FF2B5EF4-FFF2-40B4-BE49-F238E27FC236}">
                <a16:creationId xmlns:a16="http://schemas.microsoft.com/office/drawing/2014/main" id="{02D8E063-63FC-46E6-BFE3-5D3227361F4C}"/>
              </a:ext>
            </a:extLst>
          </p:cNvPr>
          <p:cNvSpPr>
            <a:spLocks noGrp="1"/>
          </p:cNvSpPr>
          <p:nvPr>
            <p:ph type="sldNum" sz="quarter" idx="4"/>
          </p:nvPr>
        </p:nvSpPr>
        <p:spPr/>
        <p:txBody>
          <a:bodyPr/>
          <a:lstStyle/>
          <a:p>
            <a:fld id="{689318A1-174D-4DEE-8106-03A37B9BCF15}" type="slidenum">
              <a:rPr lang="en-US" sz="1000" smtClean="0"/>
              <a:pPr/>
              <a:t>5</a:t>
            </a:fld>
            <a:endParaRPr lang="en-US" sz="1000" dirty="0"/>
          </a:p>
        </p:txBody>
      </p:sp>
      <p:sp>
        <p:nvSpPr>
          <p:cNvPr id="5" name="Footer Placeholder 4">
            <a:extLst>
              <a:ext uri="{FF2B5EF4-FFF2-40B4-BE49-F238E27FC236}">
                <a16:creationId xmlns:a16="http://schemas.microsoft.com/office/drawing/2014/main" id="{D637F425-EE18-44F6-92F2-67DBF754B048}"/>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A96794D8-F69D-4B6B-8F2A-B391508288F6}"/>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394192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D04104-B8BA-4F65-AE17-A5C1C04ABA03}"/>
              </a:ext>
            </a:extLst>
          </p:cNvPr>
          <p:cNvSpPr>
            <a:spLocks noGrp="1"/>
          </p:cNvSpPr>
          <p:nvPr>
            <p:ph type="ctrTitle"/>
          </p:nvPr>
        </p:nvSpPr>
        <p:spPr>
          <a:xfrm>
            <a:off x="1864448" y="269801"/>
            <a:ext cx="4932822" cy="687248"/>
          </a:xfrm>
        </p:spPr>
        <p:txBody>
          <a:bodyPr/>
          <a:lstStyle/>
          <a:p>
            <a:r>
              <a:rPr lang="en-US" sz="2400" dirty="0"/>
              <a:t>Use Case 1.B Configuration in EGRBAC</a:t>
            </a:r>
          </a:p>
        </p:txBody>
      </p:sp>
      <p:sp>
        <p:nvSpPr>
          <p:cNvPr id="4" name="Slide Number Placeholder 3">
            <a:extLst>
              <a:ext uri="{FF2B5EF4-FFF2-40B4-BE49-F238E27FC236}">
                <a16:creationId xmlns:a16="http://schemas.microsoft.com/office/drawing/2014/main" id="{680F097A-0DDC-4A5F-95B8-CF6C3BDC4F0A}"/>
              </a:ext>
            </a:extLst>
          </p:cNvPr>
          <p:cNvSpPr>
            <a:spLocks noGrp="1"/>
          </p:cNvSpPr>
          <p:nvPr>
            <p:ph type="sldNum" sz="quarter" idx="4"/>
          </p:nvPr>
        </p:nvSpPr>
        <p:spPr/>
        <p:txBody>
          <a:bodyPr/>
          <a:lstStyle/>
          <a:p>
            <a:fld id="{689318A1-174D-4DEE-8106-03A37B9BCF15}" type="slidenum">
              <a:rPr lang="en-US" sz="1000" smtClean="0"/>
              <a:pPr/>
              <a:t>6</a:t>
            </a:fld>
            <a:endParaRPr lang="en-US" sz="1000" dirty="0"/>
          </a:p>
        </p:txBody>
      </p:sp>
      <p:sp>
        <p:nvSpPr>
          <p:cNvPr id="5" name="Footer Placeholder 4">
            <a:extLst>
              <a:ext uri="{FF2B5EF4-FFF2-40B4-BE49-F238E27FC236}">
                <a16:creationId xmlns:a16="http://schemas.microsoft.com/office/drawing/2014/main" id="{D50106BF-3165-4CAB-B5AE-CC845D748C4E}"/>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1F878532-5537-499D-A462-27447BC46A33}"/>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8" name="Picture 7" descr="A close up of a newspaper&#10;&#10;Description automatically generated">
            <a:extLst>
              <a:ext uri="{FF2B5EF4-FFF2-40B4-BE49-F238E27FC236}">
                <a16:creationId xmlns:a16="http://schemas.microsoft.com/office/drawing/2014/main" id="{3B6E66A1-5BB3-429E-A9F1-59D8BD885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440" y="1021598"/>
            <a:ext cx="4836160" cy="5088702"/>
          </a:xfrm>
          <a:prstGeom prst="rect">
            <a:avLst/>
          </a:prstGeom>
        </p:spPr>
      </p:pic>
    </p:spTree>
    <p:extLst>
      <p:ext uri="{BB962C8B-B14F-4D97-AF65-F5344CB8AC3E}">
        <p14:creationId xmlns:p14="http://schemas.microsoft.com/office/powerpoint/2010/main" val="3976269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B5F52E-1A2D-AF47-834F-5A302267C843}" type="slidenum">
              <a:rPr lang="en-US" smtClean="0"/>
              <a:t>7</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6" name="Picture 15">
            <a:extLst>
              <a:ext uri="{FF2B5EF4-FFF2-40B4-BE49-F238E27FC236}">
                <a16:creationId xmlns:a16="http://schemas.microsoft.com/office/drawing/2014/main" id="{C5924348-DB95-477E-B52B-039D95D90415}"/>
              </a:ext>
            </a:extLst>
          </p:cNvPr>
          <p:cNvPicPr>
            <a:picLocks noChangeAspect="1"/>
          </p:cNvPicPr>
          <p:nvPr/>
        </p:nvPicPr>
        <p:blipFill>
          <a:blip r:embed="rId3"/>
          <a:stretch>
            <a:fillRect/>
          </a:stretch>
        </p:blipFill>
        <p:spPr>
          <a:xfrm>
            <a:off x="593455" y="2013571"/>
            <a:ext cx="7957088" cy="3967956"/>
          </a:xfrm>
          <a:prstGeom prst="rect">
            <a:avLst/>
          </a:prstGeom>
        </p:spPr>
      </p:pic>
      <p:pic>
        <p:nvPicPr>
          <p:cNvPr id="29" name="Picture 28">
            <a:extLst>
              <a:ext uri="{FF2B5EF4-FFF2-40B4-BE49-F238E27FC236}">
                <a16:creationId xmlns:a16="http://schemas.microsoft.com/office/drawing/2014/main" id="{BE89544F-A2EF-4E9C-A570-3CB60E9FF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300" y="4465649"/>
            <a:ext cx="353024" cy="353024"/>
          </a:xfrm>
          <a:prstGeom prst="rect">
            <a:avLst/>
          </a:prstGeom>
        </p:spPr>
      </p:pic>
      <p:pic>
        <p:nvPicPr>
          <p:cNvPr id="30" name="Picture 29">
            <a:extLst>
              <a:ext uri="{FF2B5EF4-FFF2-40B4-BE49-F238E27FC236}">
                <a16:creationId xmlns:a16="http://schemas.microsoft.com/office/drawing/2014/main" id="{33AAB980-E742-412D-BFD2-5040F671E0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9192" y="4421194"/>
            <a:ext cx="617106" cy="502011"/>
          </a:xfrm>
          <a:prstGeom prst="rect">
            <a:avLst/>
          </a:prstGeom>
        </p:spPr>
      </p:pic>
      <p:pic>
        <p:nvPicPr>
          <p:cNvPr id="31" name="Content Placeholder 6">
            <a:extLst>
              <a:ext uri="{FF2B5EF4-FFF2-40B4-BE49-F238E27FC236}">
                <a16:creationId xmlns:a16="http://schemas.microsoft.com/office/drawing/2014/main" id="{E8B7ED0E-09E9-45F7-A1A9-4E33B7B306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388" y="1198107"/>
            <a:ext cx="997419" cy="1188230"/>
          </a:xfrm>
          <a:prstGeom prst="rect">
            <a:avLst/>
          </a:prstGeom>
        </p:spPr>
      </p:pic>
      <p:sp>
        <p:nvSpPr>
          <p:cNvPr id="20" name="Title 2">
            <a:extLst>
              <a:ext uri="{FF2B5EF4-FFF2-40B4-BE49-F238E27FC236}">
                <a16:creationId xmlns:a16="http://schemas.microsoft.com/office/drawing/2014/main" id="{A4B47580-2975-4A61-B5E1-B4B5938C86BD}"/>
              </a:ext>
            </a:extLst>
          </p:cNvPr>
          <p:cNvSpPr>
            <a:spLocks noGrp="1"/>
          </p:cNvSpPr>
          <p:nvPr>
            <p:ph type="ctrTitle"/>
          </p:nvPr>
        </p:nvSpPr>
        <p:spPr>
          <a:xfrm>
            <a:off x="1818728" y="311384"/>
            <a:ext cx="4932822" cy="462224"/>
          </a:xfrm>
        </p:spPr>
        <p:txBody>
          <a:bodyPr/>
          <a:lstStyle/>
          <a:p>
            <a:r>
              <a:rPr lang="en-US" dirty="0"/>
              <a:t>Use Case 1.B</a:t>
            </a:r>
          </a:p>
        </p:txBody>
      </p:sp>
      <p:pic>
        <p:nvPicPr>
          <p:cNvPr id="8" name="Picture 7">
            <a:extLst>
              <a:ext uri="{FF2B5EF4-FFF2-40B4-BE49-F238E27FC236}">
                <a16:creationId xmlns:a16="http://schemas.microsoft.com/office/drawing/2014/main" id="{334494B5-6CB8-411A-B5E6-E1B546540744}"/>
              </a:ext>
            </a:extLst>
          </p:cNvPr>
          <p:cNvPicPr>
            <a:picLocks noChangeAspect="1"/>
          </p:cNvPicPr>
          <p:nvPr/>
        </p:nvPicPr>
        <p:blipFill>
          <a:blip r:embed="rId7"/>
          <a:stretch>
            <a:fillRect/>
          </a:stretch>
        </p:blipFill>
        <p:spPr>
          <a:xfrm>
            <a:off x="7917439" y="4421194"/>
            <a:ext cx="459701" cy="441935"/>
          </a:xfrm>
          <a:prstGeom prst="rect">
            <a:avLst/>
          </a:prstGeom>
        </p:spPr>
      </p:pic>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2815B462-9610-42F2-9486-1DC082F51026}"/>
                  </a:ext>
                </a:extLst>
              </p:cNvPr>
              <p:cNvSpPr/>
              <p:nvPr/>
            </p:nvSpPr>
            <p:spPr>
              <a:xfrm>
                <a:off x="8111538" y="1464914"/>
                <a:ext cx="531203" cy="3584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𝐷𝑉</m:t>
                      </m:r>
                      <m:sSub>
                        <m:sSubPr>
                          <m:ctrlP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𝐺</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23" name="Oval 22">
                <a:extLst>
                  <a:ext uri="{FF2B5EF4-FFF2-40B4-BE49-F238E27FC236}">
                    <a16:creationId xmlns:a16="http://schemas.microsoft.com/office/drawing/2014/main" id="{2815B462-9610-42F2-9486-1DC082F51026}"/>
                  </a:ext>
                </a:extLst>
              </p:cNvPr>
              <p:cNvSpPr>
                <a:spLocks noRot="1" noChangeAspect="1" noMove="1" noResize="1" noEditPoints="1" noAdjustHandles="1" noChangeArrowheads="1" noChangeShapeType="1" noTextEdit="1"/>
              </p:cNvSpPr>
              <p:nvPr/>
            </p:nvSpPr>
            <p:spPr>
              <a:xfrm>
                <a:off x="8111538" y="1464914"/>
                <a:ext cx="531203" cy="358483"/>
              </a:xfrm>
              <a:prstGeom prst="ellipse">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Oval 31">
                <a:extLst>
                  <a:ext uri="{FF2B5EF4-FFF2-40B4-BE49-F238E27FC236}">
                    <a16:creationId xmlns:a16="http://schemas.microsoft.com/office/drawing/2014/main" id="{3EDCD6FC-A8B1-46D0-A7DB-C12AAF3A0A1D}"/>
                  </a:ext>
                </a:extLst>
              </p:cNvPr>
              <p:cNvSpPr/>
              <p:nvPr/>
            </p:nvSpPr>
            <p:spPr>
              <a:xfrm>
                <a:off x="6852308" y="1144886"/>
                <a:ext cx="440035" cy="28251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𝐴</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7</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2" name="Oval 31">
                <a:extLst>
                  <a:ext uri="{FF2B5EF4-FFF2-40B4-BE49-F238E27FC236}">
                    <a16:creationId xmlns:a16="http://schemas.microsoft.com/office/drawing/2014/main" id="{3EDCD6FC-A8B1-46D0-A7DB-C12AAF3A0A1D}"/>
                  </a:ext>
                </a:extLst>
              </p:cNvPr>
              <p:cNvSpPr>
                <a:spLocks noRot="1" noChangeAspect="1" noMove="1" noResize="1" noEditPoints="1" noAdjustHandles="1" noChangeArrowheads="1" noChangeShapeType="1" noTextEdit="1"/>
              </p:cNvSpPr>
              <p:nvPr/>
            </p:nvSpPr>
            <p:spPr>
              <a:xfrm>
                <a:off x="6852308" y="1144886"/>
                <a:ext cx="440035" cy="282518"/>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BBCE8611-FA71-4EDB-8B86-187ACD98D7CD}"/>
                  </a:ext>
                </a:extLst>
              </p:cNvPr>
              <p:cNvSpPr/>
              <p:nvPr/>
            </p:nvSpPr>
            <p:spPr>
              <a:xfrm>
                <a:off x="6852308" y="1897140"/>
                <a:ext cx="440035" cy="3166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𝐴</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3</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3" name="Oval 32">
                <a:extLst>
                  <a:ext uri="{FF2B5EF4-FFF2-40B4-BE49-F238E27FC236}">
                    <a16:creationId xmlns:a16="http://schemas.microsoft.com/office/drawing/2014/main" id="{BBCE8611-FA71-4EDB-8B86-187ACD98D7CD}"/>
                  </a:ext>
                </a:extLst>
              </p:cNvPr>
              <p:cNvSpPr>
                <a:spLocks noRot="1" noChangeAspect="1" noMove="1" noResize="1" noEditPoints="1" noAdjustHandles="1" noChangeArrowheads="1" noChangeShapeType="1" noTextEdit="1"/>
              </p:cNvSpPr>
              <p:nvPr/>
            </p:nvSpPr>
            <p:spPr>
              <a:xfrm>
                <a:off x="6852308" y="1897140"/>
                <a:ext cx="440035" cy="316663"/>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5ED5FD46-C3F8-4C43-8CDE-C9727FE283D6}"/>
                  </a:ext>
                </a:extLst>
              </p:cNvPr>
              <p:cNvSpPr/>
              <p:nvPr/>
            </p:nvSpPr>
            <p:spPr>
              <a:xfrm>
                <a:off x="6836456" y="1494325"/>
                <a:ext cx="471737" cy="3166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𝑃𝐺</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13</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4" name="Oval 33">
                <a:extLst>
                  <a:ext uri="{FF2B5EF4-FFF2-40B4-BE49-F238E27FC236}">
                    <a16:creationId xmlns:a16="http://schemas.microsoft.com/office/drawing/2014/main" id="{5ED5FD46-C3F8-4C43-8CDE-C9727FE283D6}"/>
                  </a:ext>
                </a:extLst>
              </p:cNvPr>
              <p:cNvSpPr>
                <a:spLocks noRot="1" noChangeAspect="1" noMove="1" noResize="1" noEditPoints="1" noAdjustHandles="1" noChangeArrowheads="1" noChangeShapeType="1" noTextEdit="1"/>
              </p:cNvSpPr>
              <p:nvPr/>
            </p:nvSpPr>
            <p:spPr>
              <a:xfrm>
                <a:off x="6836456" y="1494325"/>
                <a:ext cx="471737" cy="316663"/>
              </a:xfrm>
              <a:prstGeom prst="ellipse">
                <a:avLst/>
              </a:prstGeom>
              <a:blipFill>
                <a:blip r:embed="rId13"/>
                <a:stretch>
                  <a:fillRect l="-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1F580651-90FE-426D-A8D1-AC8A9DE923DE}"/>
                  </a:ext>
                </a:extLst>
              </p:cNvPr>
              <p:cNvSpPr/>
              <p:nvPr/>
            </p:nvSpPr>
            <p:spPr>
              <a:xfrm>
                <a:off x="7429069" y="1443741"/>
                <a:ext cx="531203" cy="3584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𝑇</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𝑉</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𝐺</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5" name="Oval 34">
                <a:extLst>
                  <a:ext uri="{FF2B5EF4-FFF2-40B4-BE49-F238E27FC236}">
                    <a16:creationId xmlns:a16="http://schemas.microsoft.com/office/drawing/2014/main" id="{1F580651-90FE-426D-A8D1-AC8A9DE923DE}"/>
                  </a:ext>
                </a:extLst>
              </p:cNvPr>
              <p:cNvSpPr>
                <a:spLocks noRot="1" noChangeAspect="1" noMove="1" noResize="1" noEditPoints="1" noAdjustHandles="1" noChangeArrowheads="1" noChangeShapeType="1" noTextEdit="1"/>
              </p:cNvSpPr>
              <p:nvPr/>
            </p:nvSpPr>
            <p:spPr>
              <a:xfrm>
                <a:off x="7429069" y="1443741"/>
                <a:ext cx="531203" cy="358483"/>
              </a:xfrm>
              <a:prstGeom prst="ellipse">
                <a:avLst/>
              </a:prstGeom>
              <a:blipFill>
                <a:blip r:embed="rId14"/>
                <a:stretch>
                  <a:fillRect/>
                </a:stretch>
              </a:blipFill>
            </p:spPr>
            <p:txBody>
              <a:bodyPr/>
              <a:lstStyle/>
              <a:p>
                <a:r>
                  <a:rPr lang="en-US">
                    <a:noFill/>
                  </a:rPr>
                  <a:t> </a:t>
                </a:r>
              </a:p>
            </p:txBody>
          </p:sp>
        </mc:Fallback>
      </mc:AlternateContent>
      <p:sp>
        <p:nvSpPr>
          <p:cNvPr id="15" name="Date Placeholder 3">
            <a:extLst>
              <a:ext uri="{FF2B5EF4-FFF2-40B4-BE49-F238E27FC236}">
                <a16:creationId xmlns:a16="http://schemas.microsoft.com/office/drawing/2014/main" id="{2E506FFB-FA14-4BE4-8705-A89AD5291EBB}"/>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158710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B5F52E-1A2D-AF47-834F-5A302267C843}" type="slidenum">
              <a:rPr lang="en-US" smtClean="0"/>
              <a:t>8</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6" name="Picture 15">
            <a:extLst>
              <a:ext uri="{FF2B5EF4-FFF2-40B4-BE49-F238E27FC236}">
                <a16:creationId xmlns:a16="http://schemas.microsoft.com/office/drawing/2014/main" id="{C5924348-DB95-477E-B52B-039D95D90415}"/>
              </a:ext>
            </a:extLst>
          </p:cNvPr>
          <p:cNvPicPr>
            <a:picLocks noChangeAspect="1"/>
          </p:cNvPicPr>
          <p:nvPr/>
        </p:nvPicPr>
        <p:blipFill>
          <a:blip r:embed="rId3"/>
          <a:stretch>
            <a:fillRect/>
          </a:stretch>
        </p:blipFill>
        <p:spPr>
          <a:xfrm>
            <a:off x="593455" y="2013571"/>
            <a:ext cx="7957088" cy="3967956"/>
          </a:xfrm>
          <a:prstGeom prst="rect">
            <a:avLst/>
          </a:prstGeom>
        </p:spPr>
      </p:pic>
      <p:pic>
        <p:nvPicPr>
          <p:cNvPr id="29" name="Picture 28">
            <a:extLst>
              <a:ext uri="{FF2B5EF4-FFF2-40B4-BE49-F238E27FC236}">
                <a16:creationId xmlns:a16="http://schemas.microsoft.com/office/drawing/2014/main" id="{BE89544F-A2EF-4E9C-A570-3CB60E9FF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300" y="4465649"/>
            <a:ext cx="353024" cy="353024"/>
          </a:xfrm>
          <a:prstGeom prst="rect">
            <a:avLst/>
          </a:prstGeom>
        </p:spPr>
      </p:pic>
      <p:pic>
        <p:nvPicPr>
          <p:cNvPr id="30" name="Picture 29">
            <a:extLst>
              <a:ext uri="{FF2B5EF4-FFF2-40B4-BE49-F238E27FC236}">
                <a16:creationId xmlns:a16="http://schemas.microsoft.com/office/drawing/2014/main" id="{33AAB980-E742-412D-BFD2-5040F671E0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9192" y="4421194"/>
            <a:ext cx="617106" cy="502011"/>
          </a:xfrm>
          <a:prstGeom prst="rect">
            <a:avLst/>
          </a:prstGeom>
        </p:spPr>
      </p:pic>
      <p:pic>
        <p:nvPicPr>
          <p:cNvPr id="31" name="Content Placeholder 6">
            <a:extLst>
              <a:ext uri="{FF2B5EF4-FFF2-40B4-BE49-F238E27FC236}">
                <a16:creationId xmlns:a16="http://schemas.microsoft.com/office/drawing/2014/main" id="{E8B7ED0E-09E9-45F7-A1A9-4E33B7B306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388" y="1198107"/>
            <a:ext cx="997419" cy="1188230"/>
          </a:xfrm>
          <a:prstGeom prst="rect">
            <a:avLst/>
          </a:prstGeom>
        </p:spPr>
      </p:pic>
      <p:pic>
        <p:nvPicPr>
          <p:cNvPr id="14" name="Picture 13">
            <a:extLst>
              <a:ext uri="{FF2B5EF4-FFF2-40B4-BE49-F238E27FC236}">
                <a16:creationId xmlns:a16="http://schemas.microsoft.com/office/drawing/2014/main" id="{7980FC1A-3DB3-4A06-8111-455CDC810E65}"/>
              </a:ext>
            </a:extLst>
          </p:cNvPr>
          <p:cNvPicPr>
            <a:picLocks noChangeAspect="1"/>
          </p:cNvPicPr>
          <p:nvPr/>
        </p:nvPicPr>
        <p:blipFill>
          <a:blip r:embed="rId7"/>
          <a:stretch>
            <a:fillRect/>
          </a:stretch>
        </p:blipFill>
        <p:spPr>
          <a:xfrm>
            <a:off x="2042775" y="1789073"/>
            <a:ext cx="852193" cy="407570"/>
          </a:xfrm>
          <a:prstGeom prst="rect">
            <a:avLst/>
          </a:prstGeom>
        </p:spPr>
      </p:pic>
      <p:sp>
        <p:nvSpPr>
          <p:cNvPr id="20" name="Title 2">
            <a:extLst>
              <a:ext uri="{FF2B5EF4-FFF2-40B4-BE49-F238E27FC236}">
                <a16:creationId xmlns:a16="http://schemas.microsoft.com/office/drawing/2014/main" id="{A4B47580-2975-4A61-B5E1-B4B5938C86BD}"/>
              </a:ext>
            </a:extLst>
          </p:cNvPr>
          <p:cNvSpPr>
            <a:spLocks noGrp="1"/>
          </p:cNvSpPr>
          <p:nvPr>
            <p:ph type="ctrTitle"/>
          </p:nvPr>
        </p:nvSpPr>
        <p:spPr>
          <a:xfrm>
            <a:off x="1818728" y="311384"/>
            <a:ext cx="4932822" cy="462224"/>
          </a:xfrm>
        </p:spPr>
        <p:txBody>
          <a:bodyPr/>
          <a:lstStyle/>
          <a:p>
            <a:r>
              <a:rPr lang="en-US" dirty="0"/>
              <a:t>Use Case 1.B</a:t>
            </a:r>
          </a:p>
        </p:txBody>
      </p:sp>
      <p:pic>
        <p:nvPicPr>
          <p:cNvPr id="8" name="Picture 7">
            <a:extLst>
              <a:ext uri="{FF2B5EF4-FFF2-40B4-BE49-F238E27FC236}">
                <a16:creationId xmlns:a16="http://schemas.microsoft.com/office/drawing/2014/main" id="{334494B5-6CB8-411A-B5E6-E1B546540744}"/>
              </a:ext>
            </a:extLst>
          </p:cNvPr>
          <p:cNvPicPr>
            <a:picLocks noChangeAspect="1"/>
          </p:cNvPicPr>
          <p:nvPr/>
        </p:nvPicPr>
        <p:blipFill>
          <a:blip r:embed="rId8"/>
          <a:stretch>
            <a:fillRect/>
          </a:stretch>
        </p:blipFill>
        <p:spPr>
          <a:xfrm>
            <a:off x="7917439" y="4421194"/>
            <a:ext cx="459701" cy="441935"/>
          </a:xfrm>
          <a:prstGeom prst="rect">
            <a:avLst/>
          </a:prstGeom>
        </p:spPr>
      </p:pic>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2815B462-9610-42F2-9486-1DC082F51026}"/>
                  </a:ext>
                </a:extLst>
              </p:cNvPr>
              <p:cNvSpPr/>
              <p:nvPr/>
            </p:nvSpPr>
            <p:spPr>
              <a:xfrm>
                <a:off x="8111538" y="1464914"/>
                <a:ext cx="531203" cy="3584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𝐷𝑉</m:t>
                      </m:r>
                      <m:sSub>
                        <m:sSubPr>
                          <m:ctrlP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𝐺</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23" name="Oval 22">
                <a:extLst>
                  <a:ext uri="{FF2B5EF4-FFF2-40B4-BE49-F238E27FC236}">
                    <a16:creationId xmlns:a16="http://schemas.microsoft.com/office/drawing/2014/main" id="{2815B462-9610-42F2-9486-1DC082F51026}"/>
                  </a:ext>
                </a:extLst>
              </p:cNvPr>
              <p:cNvSpPr>
                <a:spLocks noRot="1" noChangeAspect="1" noMove="1" noResize="1" noEditPoints="1" noAdjustHandles="1" noChangeArrowheads="1" noChangeShapeType="1" noTextEdit="1"/>
              </p:cNvSpPr>
              <p:nvPr/>
            </p:nvSpPr>
            <p:spPr>
              <a:xfrm>
                <a:off x="8111538" y="1464914"/>
                <a:ext cx="531203" cy="358483"/>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Oval 31">
                <a:extLst>
                  <a:ext uri="{FF2B5EF4-FFF2-40B4-BE49-F238E27FC236}">
                    <a16:creationId xmlns:a16="http://schemas.microsoft.com/office/drawing/2014/main" id="{3EDCD6FC-A8B1-46D0-A7DB-C12AAF3A0A1D}"/>
                  </a:ext>
                </a:extLst>
              </p:cNvPr>
              <p:cNvSpPr/>
              <p:nvPr/>
            </p:nvSpPr>
            <p:spPr>
              <a:xfrm>
                <a:off x="6852308" y="1144886"/>
                <a:ext cx="440035" cy="28251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𝐴</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7</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2" name="Oval 31">
                <a:extLst>
                  <a:ext uri="{FF2B5EF4-FFF2-40B4-BE49-F238E27FC236}">
                    <a16:creationId xmlns:a16="http://schemas.microsoft.com/office/drawing/2014/main" id="{3EDCD6FC-A8B1-46D0-A7DB-C12AAF3A0A1D}"/>
                  </a:ext>
                </a:extLst>
              </p:cNvPr>
              <p:cNvSpPr>
                <a:spLocks noRot="1" noChangeAspect="1" noMove="1" noResize="1" noEditPoints="1" noAdjustHandles="1" noChangeArrowheads="1" noChangeShapeType="1" noTextEdit="1"/>
              </p:cNvSpPr>
              <p:nvPr/>
            </p:nvSpPr>
            <p:spPr>
              <a:xfrm>
                <a:off x="6852308" y="1144886"/>
                <a:ext cx="440035" cy="282518"/>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BBCE8611-FA71-4EDB-8B86-187ACD98D7CD}"/>
                  </a:ext>
                </a:extLst>
              </p:cNvPr>
              <p:cNvSpPr/>
              <p:nvPr/>
            </p:nvSpPr>
            <p:spPr>
              <a:xfrm>
                <a:off x="6852308" y="1897140"/>
                <a:ext cx="440035" cy="3166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𝐴</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3</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3" name="Oval 32">
                <a:extLst>
                  <a:ext uri="{FF2B5EF4-FFF2-40B4-BE49-F238E27FC236}">
                    <a16:creationId xmlns:a16="http://schemas.microsoft.com/office/drawing/2014/main" id="{BBCE8611-FA71-4EDB-8B86-187ACD98D7CD}"/>
                  </a:ext>
                </a:extLst>
              </p:cNvPr>
              <p:cNvSpPr>
                <a:spLocks noRot="1" noChangeAspect="1" noMove="1" noResize="1" noEditPoints="1" noAdjustHandles="1" noChangeArrowheads="1" noChangeShapeType="1" noTextEdit="1"/>
              </p:cNvSpPr>
              <p:nvPr/>
            </p:nvSpPr>
            <p:spPr>
              <a:xfrm>
                <a:off x="6852308" y="1897140"/>
                <a:ext cx="440035" cy="316663"/>
              </a:xfrm>
              <a:prstGeom prst="ellipse">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5ED5FD46-C3F8-4C43-8CDE-C9727FE283D6}"/>
                  </a:ext>
                </a:extLst>
              </p:cNvPr>
              <p:cNvSpPr/>
              <p:nvPr/>
            </p:nvSpPr>
            <p:spPr>
              <a:xfrm>
                <a:off x="6836456" y="1494325"/>
                <a:ext cx="471737" cy="3166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𝑃𝐺</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13</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4" name="Oval 33">
                <a:extLst>
                  <a:ext uri="{FF2B5EF4-FFF2-40B4-BE49-F238E27FC236}">
                    <a16:creationId xmlns:a16="http://schemas.microsoft.com/office/drawing/2014/main" id="{5ED5FD46-C3F8-4C43-8CDE-C9727FE283D6}"/>
                  </a:ext>
                </a:extLst>
              </p:cNvPr>
              <p:cNvSpPr>
                <a:spLocks noRot="1" noChangeAspect="1" noMove="1" noResize="1" noEditPoints="1" noAdjustHandles="1" noChangeArrowheads="1" noChangeShapeType="1" noTextEdit="1"/>
              </p:cNvSpPr>
              <p:nvPr/>
            </p:nvSpPr>
            <p:spPr>
              <a:xfrm>
                <a:off x="6836456" y="1494325"/>
                <a:ext cx="471737" cy="316663"/>
              </a:xfrm>
              <a:prstGeom prst="ellipse">
                <a:avLst/>
              </a:prstGeom>
              <a:blipFill>
                <a:blip r:embed="rId14"/>
                <a:stretch>
                  <a:fillRect l="-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1F580651-90FE-426D-A8D1-AC8A9DE923DE}"/>
                  </a:ext>
                </a:extLst>
              </p:cNvPr>
              <p:cNvSpPr/>
              <p:nvPr/>
            </p:nvSpPr>
            <p:spPr>
              <a:xfrm>
                <a:off x="7429069" y="1443741"/>
                <a:ext cx="531203" cy="3584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𝑇</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𝑉</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𝐺</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5" name="Oval 34">
                <a:extLst>
                  <a:ext uri="{FF2B5EF4-FFF2-40B4-BE49-F238E27FC236}">
                    <a16:creationId xmlns:a16="http://schemas.microsoft.com/office/drawing/2014/main" id="{1F580651-90FE-426D-A8D1-AC8A9DE923DE}"/>
                  </a:ext>
                </a:extLst>
              </p:cNvPr>
              <p:cNvSpPr>
                <a:spLocks noRot="1" noChangeAspect="1" noMove="1" noResize="1" noEditPoints="1" noAdjustHandles="1" noChangeArrowheads="1" noChangeShapeType="1" noTextEdit="1"/>
              </p:cNvSpPr>
              <p:nvPr/>
            </p:nvSpPr>
            <p:spPr>
              <a:xfrm>
                <a:off x="7429069" y="1443741"/>
                <a:ext cx="531203" cy="358483"/>
              </a:xfrm>
              <a:prstGeom prst="ellipse">
                <a:avLst/>
              </a:prstGeom>
              <a:blipFill>
                <a:blip r:embed="rId15"/>
                <a:stretch>
                  <a:fillRect/>
                </a:stretch>
              </a:blipFill>
            </p:spPr>
            <p:txBody>
              <a:bodyPr/>
              <a:lstStyle/>
              <a:p>
                <a:r>
                  <a:rPr lang="en-US">
                    <a:noFill/>
                  </a:rPr>
                  <a:t> </a:t>
                </a:r>
              </a:p>
            </p:txBody>
          </p:sp>
        </mc:Fallback>
      </mc:AlternateContent>
      <p:sp>
        <p:nvSpPr>
          <p:cNvPr id="17" name="Date Placeholder 3">
            <a:extLst>
              <a:ext uri="{FF2B5EF4-FFF2-40B4-BE49-F238E27FC236}">
                <a16:creationId xmlns:a16="http://schemas.microsoft.com/office/drawing/2014/main" id="{5D62EBD4-C62B-4F07-AF3D-2894B7278514}"/>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569240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B5F52E-1A2D-AF47-834F-5A302267C843}" type="slidenum">
              <a:rPr lang="en-US" smtClean="0"/>
              <a:t>9</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6" name="Picture 15">
            <a:extLst>
              <a:ext uri="{FF2B5EF4-FFF2-40B4-BE49-F238E27FC236}">
                <a16:creationId xmlns:a16="http://schemas.microsoft.com/office/drawing/2014/main" id="{C5924348-DB95-477E-B52B-039D95D90415}"/>
              </a:ext>
            </a:extLst>
          </p:cNvPr>
          <p:cNvPicPr>
            <a:picLocks noChangeAspect="1"/>
          </p:cNvPicPr>
          <p:nvPr/>
        </p:nvPicPr>
        <p:blipFill>
          <a:blip r:embed="rId3"/>
          <a:stretch>
            <a:fillRect/>
          </a:stretch>
        </p:blipFill>
        <p:spPr>
          <a:xfrm>
            <a:off x="593455" y="2008491"/>
            <a:ext cx="7957088" cy="3967956"/>
          </a:xfrm>
          <a:prstGeom prst="rect">
            <a:avLst/>
          </a:prstGeom>
        </p:spPr>
      </p:pic>
      <p:pic>
        <p:nvPicPr>
          <p:cNvPr id="29" name="Picture 28">
            <a:extLst>
              <a:ext uri="{FF2B5EF4-FFF2-40B4-BE49-F238E27FC236}">
                <a16:creationId xmlns:a16="http://schemas.microsoft.com/office/drawing/2014/main" id="{BE89544F-A2EF-4E9C-A570-3CB60E9FF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300" y="4465649"/>
            <a:ext cx="353024" cy="353024"/>
          </a:xfrm>
          <a:prstGeom prst="rect">
            <a:avLst/>
          </a:prstGeom>
        </p:spPr>
      </p:pic>
      <p:pic>
        <p:nvPicPr>
          <p:cNvPr id="30" name="Picture 29">
            <a:extLst>
              <a:ext uri="{FF2B5EF4-FFF2-40B4-BE49-F238E27FC236}">
                <a16:creationId xmlns:a16="http://schemas.microsoft.com/office/drawing/2014/main" id="{33AAB980-E742-412D-BFD2-5040F671E0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9192" y="4421194"/>
            <a:ext cx="617106" cy="502011"/>
          </a:xfrm>
          <a:prstGeom prst="rect">
            <a:avLst/>
          </a:prstGeom>
        </p:spPr>
      </p:pic>
      <p:pic>
        <p:nvPicPr>
          <p:cNvPr id="31" name="Content Placeholder 6">
            <a:extLst>
              <a:ext uri="{FF2B5EF4-FFF2-40B4-BE49-F238E27FC236}">
                <a16:creationId xmlns:a16="http://schemas.microsoft.com/office/drawing/2014/main" id="{E8B7ED0E-09E9-45F7-A1A9-4E33B7B306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388" y="1198107"/>
            <a:ext cx="997419" cy="1188230"/>
          </a:xfrm>
          <a:prstGeom prst="rect">
            <a:avLst/>
          </a:prstGeom>
        </p:spPr>
      </p:pic>
      <p:pic>
        <p:nvPicPr>
          <p:cNvPr id="14" name="Picture 13">
            <a:extLst>
              <a:ext uri="{FF2B5EF4-FFF2-40B4-BE49-F238E27FC236}">
                <a16:creationId xmlns:a16="http://schemas.microsoft.com/office/drawing/2014/main" id="{7980FC1A-3DB3-4A06-8111-455CDC810E65}"/>
              </a:ext>
            </a:extLst>
          </p:cNvPr>
          <p:cNvPicPr>
            <a:picLocks noChangeAspect="1"/>
          </p:cNvPicPr>
          <p:nvPr/>
        </p:nvPicPr>
        <p:blipFill>
          <a:blip r:embed="rId7"/>
          <a:stretch>
            <a:fillRect/>
          </a:stretch>
        </p:blipFill>
        <p:spPr>
          <a:xfrm>
            <a:off x="2042775" y="1789073"/>
            <a:ext cx="852193" cy="407570"/>
          </a:xfrm>
          <a:prstGeom prst="rect">
            <a:avLst/>
          </a:prstGeom>
        </p:spPr>
      </p:pic>
      <p:sp>
        <p:nvSpPr>
          <p:cNvPr id="20" name="Title 2">
            <a:extLst>
              <a:ext uri="{FF2B5EF4-FFF2-40B4-BE49-F238E27FC236}">
                <a16:creationId xmlns:a16="http://schemas.microsoft.com/office/drawing/2014/main" id="{A4B47580-2975-4A61-B5E1-B4B5938C86BD}"/>
              </a:ext>
            </a:extLst>
          </p:cNvPr>
          <p:cNvSpPr>
            <a:spLocks noGrp="1"/>
          </p:cNvSpPr>
          <p:nvPr>
            <p:ph type="ctrTitle"/>
          </p:nvPr>
        </p:nvSpPr>
        <p:spPr>
          <a:xfrm>
            <a:off x="1818728" y="311384"/>
            <a:ext cx="4932822" cy="462224"/>
          </a:xfrm>
        </p:spPr>
        <p:txBody>
          <a:bodyPr/>
          <a:lstStyle/>
          <a:p>
            <a:r>
              <a:rPr lang="en-US" dirty="0"/>
              <a:t>Use Case 1.B</a:t>
            </a:r>
          </a:p>
        </p:txBody>
      </p:sp>
      <p:pic>
        <p:nvPicPr>
          <p:cNvPr id="8" name="Picture 7">
            <a:extLst>
              <a:ext uri="{FF2B5EF4-FFF2-40B4-BE49-F238E27FC236}">
                <a16:creationId xmlns:a16="http://schemas.microsoft.com/office/drawing/2014/main" id="{334494B5-6CB8-411A-B5E6-E1B546540744}"/>
              </a:ext>
            </a:extLst>
          </p:cNvPr>
          <p:cNvPicPr>
            <a:picLocks noChangeAspect="1"/>
          </p:cNvPicPr>
          <p:nvPr/>
        </p:nvPicPr>
        <p:blipFill>
          <a:blip r:embed="rId8"/>
          <a:stretch>
            <a:fillRect/>
          </a:stretch>
        </p:blipFill>
        <p:spPr>
          <a:xfrm>
            <a:off x="7917439" y="4421194"/>
            <a:ext cx="459701" cy="441935"/>
          </a:xfrm>
          <a:prstGeom prst="rect">
            <a:avLst/>
          </a:prstGeom>
        </p:spPr>
      </p:pic>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2815B462-9610-42F2-9486-1DC082F51026}"/>
                  </a:ext>
                </a:extLst>
              </p:cNvPr>
              <p:cNvSpPr/>
              <p:nvPr/>
            </p:nvSpPr>
            <p:spPr>
              <a:xfrm>
                <a:off x="8111538" y="1464914"/>
                <a:ext cx="531203" cy="3584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𝐷𝑉</m:t>
                      </m:r>
                      <m:sSub>
                        <m:sSubPr>
                          <m:ctrlP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200" i="1">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t>𝐺</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23" name="Oval 22">
                <a:extLst>
                  <a:ext uri="{FF2B5EF4-FFF2-40B4-BE49-F238E27FC236}">
                    <a16:creationId xmlns:a16="http://schemas.microsoft.com/office/drawing/2014/main" id="{2815B462-9610-42F2-9486-1DC082F51026}"/>
                  </a:ext>
                </a:extLst>
              </p:cNvPr>
              <p:cNvSpPr>
                <a:spLocks noRot="1" noChangeAspect="1" noMove="1" noResize="1" noEditPoints="1" noAdjustHandles="1" noChangeArrowheads="1" noChangeShapeType="1" noTextEdit="1"/>
              </p:cNvSpPr>
              <p:nvPr/>
            </p:nvSpPr>
            <p:spPr>
              <a:xfrm>
                <a:off x="8111538" y="1464914"/>
                <a:ext cx="531203" cy="358483"/>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Oval 31">
                <a:extLst>
                  <a:ext uri="{FF2B5EF4-FFF2-40B4-BE49-F238E27FC236}">
                    <a16:creationId xmlns:a16="http://schemas.microsoft.com/office/drawing/2014/main" id="{3EDCD6FC-A8B1-46D0-A7DB-C12AAF3A0A1D}"/>
                  </a:ext>
                </a:extLst>
              </p:cNvPr>
              <p:cNvSpPr/>
              <p:nvPr/>
            </p:nvSpPr>
            <p:spPr>
              <a:xfrm>
                <a:off x="6852308" y="1144886"/>
                <a:ext cx="440035" cy="28251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𝐴</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7</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2" name="Oval 31">
                <a:extLst>
                  <a:ext uri="{FF2B5EF4-FFF2-40B4-BE49-F238E27FC236}">
                    <a16:creationId xmlns:a16="http://schemas.microsoft.com/office/drawing/2014/main" id="{3EDCD6FC-A8B1-46D0-A7DB-C12AAF3A0A1D}"/>
                  </a:ext>
                </a:extLst>
              </p:cNvPr>
              <p:cNvSpPr>
                <a:spLocks noRot="1" noChangeAspect="1" noMove="1" noResize="1" noEditPoints="1" noAdjustHandles="1" noChangeArrowheads="1" noChangeShapeType="1" noTextEdit="1"/>
              </p:cNvSpPr>
              <p:nvPr/>
            </p:nvSpPr>
            <p:spPr>
              <a:xfrm>
                <a:off x="6852308" y="1144886"/>
                <a:ext cx="440035" cy="282518"/>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BBCE8611-FA71-4EDB-8B86-187ACD98D7CD}"/>
                  </a:ext>
                </a:extLst>
              </p:cNvPr>
              <p:cNvSpPr/>
              <p:nvPr/>
            </p:nvSpPr>
            <p:spPr>
              <a:xfrm>
                <a:off x="6852308" y="1897140"/>
                <a:ext cx="440035" cy="3166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𝐴</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3</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3" name="Oval 32">
                <a:extLst>
                  <a:ext uri="{FF2B5EF4-FFF2-40B4-BE49-F238E27FC236}">
                    <a16:creationId xmlns:a16="http://schemas.microsoft.com/office/drawing/2014/main" id="{BBCE8611-FA71-4EDB-8B86-187ACD98D7CD}"/>
                  </a:ext>
                </a:extLst>
              </p:cNvPr>
              <p:cNvSpPr>
                <a:spLocks noRot="1" noChangeAspect="1" noMove="1" noResize="1" noEditPoints="1" noAdjustHandles="1" noChangeArrowheads="1" noChangeShapeType="1" noTextEdit="1"/>
              </p:cNvSpPr>
              <p:nvPr/>
            </p:nvSpPr>
            <p:spPr>
              <a:xfrm>
                <a:off x="6852308" y="1897140"/>
                <a:ext cx="440035" cy="316663"/>
              </a:xfrm>
              <a:prstGeom prst="ellipse">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5ED5FD46-C3F8-4C43-8CDE-C9727FE283D6}"/>
                  </a:ext>
                </a:extLst>
              </p:cNvPr>
              <p:cNvSpPr/>
              <p:nvPr/>
            </p:nvSpPr>
            <p:spPr>
              <a:xfrm>
                <a:off x="6836456" y="1494325"/>
                <a:ext cx="471737" cy="3166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𝑃</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𝑆</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𝑃𝐺</m:t>
                          </m:r>
                          <m:r>
                            <a:rPr lang="en-US" sz="1100" b="0" i="1" smtClean="0">
                              <a:effectLst/>
                              <a:latin typeface="Cambria Math" panose="02040503050406030204" pitchFamily="18" charset="0"/>
                              <a:ea typeface="Calibri" panose="020F0502020204030204" pitchFamily="34" charset="0"/>
                              <a:cs typeface="Arial" panose="020B0604020202020204" pitchFamily="34" charset="0"/>
                            </a:rPr>
                            <m:t>13</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4" name="Oval 33">
                <a:extLst>
                  <a:ext uri="{FF2B5EF4-FFF2-40B4-BE49-F238E27FC236}">
                    <a16:creationId xmlns:a16="http://schemas.microsoft.com/office/drawing/2014/main" id="{5ED5FD46-C3F8-4C43-8CDE-C9727FE283D6}"/>
                  </a:ext>
                </a:extLst>
              </p:cNvPr>
              <p:cNvSpPr>
                <a:spLocks noRot="1" noChangeAspect="1" noMove="1" noResize="1" noEditPoints="1" noAdjustHandles="1" noChangeArrowheads="1" noChangeShapeType="1" noTextEdit="1"/>
              </p:cNvSpPr>
              <p:nvPr/>
            </p:nvSpPr>
            <p:spPr>
              <a:xfrm>
                <a:off x="6836456" y="1494325"/>
                <a:ext cx="471737" cy="316663"/>
              </a:xfrm>
              <a:prstGeom prst="ellipse">
                <a:avLst/>
              </a:prstGeom>
              <a:blipFill>
                <a:blip r:embed="rId14"/>
                <a:stretch>
                  <a:fillRect l="-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1F580651-90FE-426D-A8D1-AC8A9DE923DE}"/>
                  </a:ext>
                </a:extLst>
              </p:cNvPr>
              <p:cNvSpPr/>
              <p:nvPr/>
            </p:nvSpPr>
            <p:spPr>
              <a:xfrm>
                <a:off x="7429069" y="1443741"/>
                <a:ext cx="531203" cy="35848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100" b="0" i="1" smtClean="0">
                          <a:effectLst/>
                          <a:latin typeface="Cambria Math" panose="02040503050406030204" pitchFamily="18" charset="0"/>
                          <a:ea typeface="Calibri" panose="020F0502020204030204" pitchFamily="34" charset="0"/>
                          <a:cs typeface="Arial" panose="020B0604020202020204" pitchFamily="34" charset="0"/>
                        </a:rPr>
                        <m:t>𝑇</m:t>
                      </m:r>
                      <m:sSub>
                        <m:sSubPr>
                          <m:ctrlPr>
                            <a:rPr lang="en-US" sz="1100" b="0" i="1" smtClean="0">
                              <a:effectLst/>
                              <a:latin typeface="Cambria Math" panose="02040503050406030204" pitchFamily="18" charset="0"/>
                              <a:ea typeface="Calibri" panose="020F0502020204030204" pitchFamily="34" charset="0"/>
                              <a:cs typeface="Arial" panose="020B0604020202020204" pitchFamily="34" charset="0"/>
                            </a:rPr>
                          </m:ctrlPr>
                        </m:sSubPr>
                        <m:e>
                          <m:r>
                            <a:rPr lang="en-US" sz="1100" b="0" i="1" smtClean="0">
                              <a:effectLst/>
                              <a:latin typeface="Cambria Math" panose="02040503050406030204" pitchFamily="18" charset="0"/>
                              <a:ea typeface="Calibri" panose="020F0502020204030204" pitchFamily="34" charset="0"/>
                              <a:cs typeface="Arial" panose="020B0604020202020204" pitchFamily="34" charset="0"/>
                            </a:rPr>
                            <m:t>𝑉</m:t>
                          </m:r>
                        </m:e>
                        <m:sub>
                          <m:r>
                            <a:rPr lang="en-US" sz="1100" b="0" i="1" smtClean="0">
                              <a:effectLst/>
                              <a:latin typeface="Cambria Math" panose="02040503050406030204" pitchFamily="18" charset="0"/>
                              <a:ea typeface="Calibri" panose="020F0502020204030204" pitchFamily="34" charset="0"/>
                              <a:cs typeface="Arial" panose="020B0604020202020204" pitchFamily="34" charset="0"/>
                            </a:rPr>
                            <m:t>𝐺</m:t>
                          </m:r>
                        </m:sub>
                      </m:sSub>
                    </m:oMath>
                  </m:oMathPara>
                </a14:m>
                <a:endParaRPr lang="en-US" sz="1100" dirty="0">
                  <a:effectLst/>
                  <a:ea typeface="Calibri" panose="020F0502020204030204" pitchFamily="34" charset="0"/>
                  <a:cs typeface="Arial" panose="020B0604020202020204" pitchFamily="34" charset="0"/>
                </a:endParaRPr>
              </a:p>
            </p:txBody>
          </p:sp>
        </mc:Choice>
        <mc:Fallback xmlns="">
          <p:sp>
            <p:nvSpPr>
              <p:cNvPr id="35" name="Oval 34">
                <a:extLst>
                  <a:ext uri="{FF2B5EF4-FFF2-40B4-BE49-F238E27FC236}">
                    <a16:creationId xmlns:a16="http://schemas.microsoft.com/office/drawing/2014/main" id="{1F580651-90FE-426D-A8D1-AC8A9DE923DE}"/>
                  </a:ext>
                </a:extLst>
              </p:cNvPr>
              <p:cNvSpPr>
                <a:spLocks noRot="1" noChangeAspect="1" noMove="1" noResize="1" noEditPoints="1" noAdjustHandles="1" noChangeArrowheads="1" noChangeShapeType="1" noTextEdit="1"/>
              </p:cNvSpPr>
              <p:nvPr/>
            </p:nvSpPr>
            <p:spPr>
              <a:xfrm>
                <a:off x="7429069" y="1443741"/>
                <a:ext cx="531203" cy="358483"/>
              </a:xfrm>
              <a:prstGeom prst="ellipse">
                <a:avLst/>
              </a:prstGeom>
              <a:blipFill>
                <a:blip r:embed="rId15"/>
                <a:stretch>
                  <a:fillRect/>
                </a:stretch>
              </a:blipFill>
            </p:spPr>
            <p:txBody>
              <a:bodyPr/>
              <a:lstStyle/>
              <a:p>
                <a:r>
                  <a:rPr lang="en-US">
                    <a:noFill/>
                  </a:rPr>
                  <a:t> </a:t>
                </a:r>
              </a:p>
            </p:txBody>
          </p:sp>
        </mc:Fallback>
      </mc:AlternateContent>
      <p:sp>
        <p:nvSpPr>
          <p:cNvPr id="17" name="Date Placeholder 3">
            <a:extLst>
              <a:ext uri="{FF2B5EF4-FFF2-40B4-BE49-F238E27FC236}">
                <a16:creationId xmlns:a16="http://schemas.microsoft.com/office/drawing/2014/main" id="{DC5494A6-3613-46B9-8A8C-6322C6853AD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22" name="Picture 21">
            <a:extLst>
              <a:ext uri="{FF2B5EF4-FFF2-40B4-BE49-F238E27FC236}">
                <a16:creationId xmlns:a16="http://schemas.microsoft.com/office/drawing/2014/main" id="{2F65931A-FE5B-4537-B20C-132E580BF157}"/>
              </a:ext>
            </a:extLst>
          </p:cNvPr>
          <p:cNvPicPr>
            <a:picLocks noChangeAspect="1"/>
          </p:cNvPicPr>
          <p:nvPr/>
        </p:nvPicPr>
        <p:blipFill>
          <a:blip r:embed="rId16"/>
          <a:stretch>
            <a:fillRect/>
          </a:stretch>
        </p:blipFill>
        <p:spPr>
          <a:xfrm>
            <a:off x="4822169" y="1734419"/>
            <a:ext cx="1426865" cy="462224"/>
          </a:xfrm>
          <a:prstGeom prst="rect">
            <a:avLst/>
          </a:prstGeom>
        </p:spPr>
      </p:pic>
    </p:spTree>
    <p:extLst>
      <p:ext uri="{BB962C8B-B14F-4D97-AF65-F5344CB8AC3E}">
        <p14:creationId xmlns:p14="http://schemas.microsoft.com/office/powerpoint/2010/main" val="4124264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ICS-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03.06" id="{5733BD8E-F99F-4212-A1AD-F4FC5E1A7E9E}" vid="{A7AF9A3A-02CA-46E0-AD92-27A1093FEDA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ANTONE 7546">
      <a:srgbClr val="394A59"/>
    </a:custClr>
    <a:custClr name="PANTONE 431">
      <a:srgbClr val="5F6A72"/>
    </a:custClr>
    <a:custClr name="PANTONE 429">
      <a:srgbClr val="A5ACB0"/>
    </a:custClr>
    <a:custClr name="PANTONE CG1">
      <a:srgbClr val="E2E1DD"/>
    </a:custClr>
    <a:custClr name="PANTONE 7421">
      <a:srgbClr val="61162D"/>
    </a:custClr>
    <a:custClr name="PANTONE 221">
      <a:srgbClr val="96004B"/>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9041">
      <a:srgbClr val="E2EBE4"/>
    </a:custClr>
    <a:custClr name="PANTONE 289">
      <a:srgbClr val="002144"/>
    </a:custClr>
    <a:custClr name="PANTONE 2925">
      <a:srgbClr val="0096DB"/>
    </a:custClr>
    <a:custClr name="PANTONE 283">
      <a:srgbClr val="97C5EB"/>
    </a:custClr>
    <a:custClr name="PANTONE 2597">
      <a:srgbClr val="580F8B"/>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5285</TotalTime>
  <Words>1732</Words>
  <Application>Microsoft Office PowerPoint</Application>
  <PresentationFormat>On-screen Show (4:3)</PresentationFormat>
  <Paragraphs>267</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vt:lpstr>
      <vt:lpstr>Calibri</vt:lpstr>
      <vt:lpstr>Calibri Light</vt:lpstr>
      <vt:lpstr>Cambria Math</vt:lpstr>
      <vt:lpstr>Times New Roman</vt:lpstr>
      <vt:lpstr>Wingdings</vt:lpstr>
      <vt:lpstr>ICS-Theme</vt:lpstr>
      <vt:lpstr>Access Control for Smart Home IoT: EGRBAC Model </vt:lpstr>
      <vt:lpstr>Our view of GRBAC</vt:lpstr>
      <vt:lpstr>The EGRBAC Model</vt:lpstr>
      <vt:lpstr>EGRBAC Model Formalization</vt:lpstr>
      <vt:lpstr>EGRBAC Vs GRBAC</vt:lpstr>
      <vt:lpstr>Use Case 1.B Configuration in EGRBAC</vt:lpstr>
      <vt:lpstr>Use Case 1.B</vt:lpstr>
      <vt:lpstr>Use Case 1.B</vt:lpstr>
      <vt:lpstr>Use Case 1.B</vt:lpstr>
      <vt:lpstr>Use Case 1.B</vt:lpstr>
      <vt:lpstr>Use Case 1.B</vt:lpstr>
      <vt:lpstr>Use Case 2 Configuration in EGRBAC</vt:lpstr>
      <vt:lpstr>Use Case 2</vt:lpstr>
      <vt:lpstr>Use Case 2</vt:lpstr>
      <vt:lpstr>Use Case 2</vt:lpstr>
      <vt:lpstr>Use Case 2</vt:lpstr>
      <vt:lpstr>Use Case 2</vt:lpstr>
      <vt:lpstr>Constraints</vt:lpstr>
      <vt:lpstr>Enforcement Architecture</vt:lpstr>
      <vt:lpstr>Proof of Concept Implementation</vt:lpstr>
      <vt:lpstr>Proof of Concept Implementation</vt:lpstr>
      <vt:lpstr>Proof of Concept Implementation</vt:lpstr>
      <vt:lpstr>Local Request Processing</vt:lpstr>
      <vt:lpstr>Remote Request Processing</vt:lpstr>
      <vt:lpstr>Our Implemented Use Case</vt:lpstr>
      <vt:lpstr>Performance Results</vt:lpstr>
      <vt:lpstr>Performance Results</vt:lpstr>
      <vt:lpstr>Performance Results</vt:lpstr>
      <vt:lpstr>Performance Results</vt:lpstr>
      <vt:lpstr>Performance Results</vt:lpstr>
      <vt:lpstr>Performance Results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for Cyber Security: The Galahad Project</dc:title>
  <dc:creator>Bushra Tasnim Zahed</dc:creator>
  <cp:lastModifiedBy>Ravi Sandhu</cp:lastModifiedBy>
  <cp:revision>116</cp:revision>
  <cp:lastPrinted>2020-04-14T22:04:56Z</cp:lastPrinted>
  <dcterms:created xsi:type="dcterms:W3CDTF">2020-03-05T05:04:45Z</dcterms:created>
  <dcterms:modified xsi:type="dcterms:W3CDTF">2020-04-18T22:23:25Z</dcterms:modified>
</cp:coreProperties>
</file>